
<file path=[Content_Types].xml><?xml version="1.0" encoding="utf-8"?>
<Types xmlns="http://schemas.openxmlformats.org/package/2006/content-types">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525" r:id="rId2"/>
    <p:sldId id="1429" r:id="rId3"/>
    <p:sldId id="1391" r:id="rId4"/>
    <p:sldId id="1443" r:id="rId5"/>
    <p:sldId id="1449" r:id="rId6"/>
    <p:sldId id="1455" r:id="rId7"/>
    <p:sldId id="1456" r:id="rId8"/>
    <p:sldId id="1457" r:id="rId9"/>
    <p:sldId id="1459" r:id="rId10"/>
    <p:sldId id="1458" r:id="rId11"/>
    <p:sldId id="1460" r:id="rId12"/>
    <p:sldId id="1461" r:id="rId13"/>
    <p:sldId id="1462" r:id="rId14"/>
    <p:sldId id="1463" r:id="rId15"/>
    <p:sldId id="1464" r:id="rId16"/>
    <p:sldId id="1465" r:id="rId17"/>
    <p:sldId id="1466" r:id="rId18"/>
    <p:sldId id="1467" r:id="rId19"/>
    <p:sldId id="1468" r:id="rId20"/>
    <p:sldId id="1469" r:id="rId21"/>
    <p:sldId id="1470" r:id="rId22"/>
  </p:sldIdLst>
  <p:sldSz cx="9144000" cy="5143500" type="screen16x9"/>
  <p:notesSz cx="6858000" cy="9144000"/>
  <p:defaultTextStyle>
    <a:defPPr>
      <a:defRPr lang="en-US"/>
    </a:defPPr>
    <a:lvl1pPr algn="l" rtl="0" fontAlgn="base">
      <a:spcBef>
        <a:spcPct val="0"/>
      </a:spcBef>
      <a:spcAft>
        <a:spcPct val="0"/>
      </a:spcAft>
      <a:defRPr sz="3200" b="1" i="1" kern="1200">
        <a:solidFill>
          <a:schemeClr val="bg1"/>
        </a:solidFill>
        <a:latin typeface="Century Gothic" panose="020B0502020202020204" pitchFamily="34" charset="0"/>
        <a:ea typeface="+mn-ea"/>
        <a:cs typeface="Arial" panose="020B0604020202020204" pitchFamily="34" charset="0"/>
      </a:defRPr>
    </a:lvl1pPr>
    <a:lvl2pPr marL="457200" algn="l" rtl="0" fontAlgn="base">
      <a:spcBef>
        <a:spcPct val="0"/>
      </a:spcBef>
      <a:spcAft>
        <a:spcPct val="0"/>
      </a:spcAft>
      <a:defRPr sz="3200" b="1" i="1" kern="1200">
        <a:solidFill>
          <a:schemeClr val="bg1"/>
        </a:solidFill>
        <a:latin typeface="Century Gothic" panose="020B0502020202020204" pitchFamily="34" charset="0"/>
        <a:ea typeface="+mn-ea"/>
        <a:cs typeface="Arial" panose="020B0604020202020204" pitchFamily="34" charset="0"/>
      </a:defRPr>
    </a:lvl2pPr>
    <a:lvl3pPr marL="914400" algn="l" rtl="0" fontAlgn="base">
      <a:spcBef>
        <a:spcPct val="0"/>
      </a:spcBef>
      <a:spcAft>
        <a:spcPct val="0"/>
      </a:spcAft>
      <a:defRPr sz="3200" b="1" i="1" kern="1200">
        <a:solidFill>
          <a:schemeClr val="bg1"/>
        </a:solidFill>
        <a:latin typeface="Century Gothic" panose="020B0502020202020204" pitchFamily="34" charset="0"/>
        <a:ea typeface="+mn-ea"/>
        <a:cs typeface="Arial" panose="020B0604020202020204" pitchFamily="34" charset="0"/>
      </a:defRPr>
    </a:lvl3pPr>
    <a:lvl4pPr marL="1371600" algn="l" rtl="0" fontAlgn="base">
      <a:spcBef>
        <a:spcPct val="0"/>
      </a:spcBef>
      <a:spcAft>
        <a:spcPct val="0"/>
      </a:spcAft>
      <a:defRPr sz="3200" b="1" i="1" kern="1200">
        <a:solidFill>
          <a:schemeClr val="bg1"/>
        </a:solidFill>
        <a:latin typeface="Century Gothic" panose="020B0502020202020204" pitchFamily="34" charset="0"/>
        <a:ea typeface="+mn-ea"/>
        <a:cs typeface="Arial" panose="020B0604020202020204" pitchFamily="34" charset="0"/>
      </a:defRPr>
    </a:lvl4pPr>
    <a:lvl5pPr marL="1828800" algn="l" rtl="0" fontAlgn="base">
      <a:spcBef>
        <a:spcPct val="0"/>
      </a:spcBef>
      <a:spcAft>
        <a:spcPct val="0"/>
      </a:spcAft>
      <a:defRPr sz="3200" b="1" i="1" kern="1200">
        <a:solidFill>
          <a:schemeClr val="bg1"/>
        </a:solidFill>
        <a:latin typeface="Century Gothic" panose="020B0502020202020204" pitchFamily="34" charset="0"/>
        <a:ea typeface="+mn-ea"/>
        <a:cs typeface="Arial" panose="020B0604020202020204" pitchFamily="34" charset="0"/>
      </a:defRPr>
    </a:lvl5pPr>
    <a:lvl6pPr marL="2286000" algn="l" defTabSz="914400" rtl="0" eaLnBrk="1" latinLnBrk="0" hangingPunct="1">
      <a:defRPr sz="3200" b="1" i="1" kern="1200">
        <a:solidFill>
          <a:schemeClr val="bg1"/>
        </a:solidFill>
        <a:latin typeface="Century Gothic" panose="020B0502020202020204" pitchFamily="34" charset="0"/>
        <a:ea typeface="+mn-ea"/>
        <a:cs typeface="Arial" panose="020B0604020202020204" pitchFamily="34" charset="0"/>
      </a:defRPr>
    </a:lvl6pPr>
    <a:lvl7pPr marL="2743200" algn="l" defTabSz="914400" rtl="0" eaLnBrk="1" latinLnBrk="0" hangingPunct="1">
      <a:defRPr sz="3200" b="1" i="1" kern="1200">
        <a:solidFill>
          <a:schemeClr val="bg1"/>
        </a:solidFill>
        <a:latin typeface="Century Gothic" panose="020B0502020202020204" pitchFamily="34" charset="0"/>
        <a:ea typeface="+mn-ea"/>
        <a:cs typeface="Arial" panose="020B0604020202020204" pitchFamily="34" charset="0"/>
      </a:defRPr>
    </a:lvl7pPr>
    <a:lvl8pPr marL="3200400" algn="l" defTabSz="914400" rtl="0" eaLnBrk="1" latinLnBrk="0" hangingPunct="1">
      <a:defRPr sz="3200" b="1" i="1" kern="1200">
        <a:solidFill>
          <a:schemeClr val="bg1"/>
        </a:solidFill>
        <a:latin typeface="Century Gothic" panose="020B0502020202020204" pitchFamily="34" charset="0"/>
        <a:ea typeface="+mn-ea"/>
        <a:cs typeface="Arial" panose="020B0604020202020204" pitchFamily="34" charset="0"/>
      </a:defRPr>
    </a:lvl8pPr>
    <a:lvl9pPr marL="3657600" algn="l" defTabSz="914400" rtl="0" eaLnBrk="1" latinLnBrk="0" hangingPunct="1">
      <a:defRPr sz="3200" b="1" i="1" kern="1200">
        <a:solidFill>
          <a:schemeClr val="bg1"/>
        </a:solidFill>
        <a:latin typeface="Century Gothic" panose="020B0502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04040"/>
    <a:srgbClr val="000000"/>
    <a:srgbClr val="C9FFEE"/>
    <a:srgbClr val="FFFF00"/>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240611-5F0E-4720-9809-D9503C45AFFE}" v="5" dt="2021-11-28T13:06:33.1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91" autoAdjust="0"/>
    <p:restoredTop sz="94684" autoAdjust="0"/>
  </p:normalViewPr>
  <p:slideViewPr>
    <p:cSldViewPr>
      <p:cViewPr varScale="1">
        <p:scale>
          <a:sx n="111" d="100"/>
          <a:sy n="111" d="100"/>
        </p:scale>
        <p:origin x="470" y="77"/>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 Godfrey" userId="61aa7c48ee0e3db0" providerId="LiveId" clId="{27240611-5F0E-4720-9809-D9503C45AFFE}"/>
    <pc:docChg chg="undo custSel addSld delSld modSld">
      <pc:chgData name="Ed Godfrey" userId="61aa7c48ee0e3db0" providerId="LiveId" clId="{27240611-5F0E-4720-9809-D9503C45AFFE}" dt="2021-11-28T13:07:19.648" v="28" actId="47"/>
      <pc:docMkLst>
        <pc:docMk/>
      </pc:docMkLst>
      <pc:sldChg chg="modSp mod">
        <pc:chgData name="Ed Godfrey" userId="61aa7c48ee0e3db0" providerId="LiveId" clId="{27240611-5F0E-4720-9809-D9503C45AFFE}" dt="2021-11-28T13:04:16.521" v="1" actId="20577"/>
        <pc:sldMkLst>
          <pc:docMk/>
          <pc:sldMk cId="0" sldId="525"/>
        </pc:sldMkLst>
        <pc:spChg chg="mod">
          <ac:chgData name="Ed Godfrey" userId="61aa7c48ee0e3db0" providerId="LiveId" clId="{27240611-5F0E-4720-9809-D9503C45AFFE}" dt="2021-11-28T13:04:16.521" v="1" actId="20577"/>
          <ac:spMkLst>
            <pc:docMk/>
            <pc:sldMk cId="0" sldId="525"/>
            <ac:spMk id="5" creationId="{2A15F6D3-56F6-4FB7-BE8C-FA1D4D651CED}"/>
          </ac:spMkLst>
        </pc:spChg>
      </pc:sldChg>
      <pc:sldChg chg="modAnim">
        <pc:chgData name="Ed Godfrey" userId="61aa7c48ee0e3db0" providerId="LiveId" clId="{27240611-5F0E-4720-9809-D9503C45AFFE}" dt="2021-11-28T13:05:33.988" v="6"/>
        <pc:sldMkLst>
          <pc:docMk/>
          <pc:sldMk cId="177088853" sldId="1391"/>
        </pc:sldMkLst>
      </pc:sldChg>
      <pc:sldChg chg="del">
        <pc:chgData name="Ed Godfrey" userId="61aa7c48ee0e3db0" providerId="LiveId" clId="{27240611-5F0E-4720-9809-D9503C45AFFE}" dt="2021-11-28T13:06:50.047" v="14" actId="47"/>
        <pc:sldMkLst>
          <pc:docMk/>
          <pc:sldMk cId="886468769" sldId="1431"/>
        </pc:sldMkLst>
      </pc:sldChg>
      <pc:sldChg chg="del">
        <pc:chgData name="Ed Godfrey" userId="61aa7c48ee0e3db0" providerId="LiveId" clId="{27240611-5F0E-4720-9809-D9503C45AFFE}" dt="2021-11-28T13:06:46.477" v="10" actId="47"/>
        <pc:sldMkLst>
          <pc:docMk/>
          <pc:sldMk cId="528609880" sldId="1432"/>
        </pc:sldMkLst>
      </pc:sldChg>
      <pc:sldChg chg="modAnim">
        <pc:chgData name="Ed Godfrey" userId="61aa7c48ee0e3db0" providerId="LiveId" clId="{27240611-5F0E-4720-9809-D9503C45AFFE}" dt="2021-11-28T13:06:33.133" v="8"/>
        <pc:sldMkLst>
          <pc:docMk/>
          <pc:sldMk cId="1833500623" sldId="1443"/>
        </pc:sldMkLst>
      </pc:sldChg>
      <pc:sldChg chg="del">
        <pc:chgData name="Ed Godfrey" userId="61aa7c48ee0e3db0" providerId="LiveId" clId="{27240611-5F0E-4720-9809-D9503C45AFFE}" dt="2021-11-28T13:06:45.077" v="9" actId="47"/>
        <pc:sldMkLst>
          <pc:docMk/>
          <pc:sldMk cId="4261914744" sldId="1444"/>
        </pc:sldMkLst>
      </pc:sldChg>
      <pc:sldChg chg="del">
        <pc:chgData name="Ed Godfrey" userId="61aa7c48ee0e3db0" providerId="LiveId" clId="{27240611-5F0E-4720-9809-D9503C45AFFE}" dt="2021-11-28T13:06:47.625" v="11" actId="47"/>
        <pc:sldMkLst>
          <pc:docMk/>
          <pc:sldMk cId="1182984452" sldId="1445"/>
        </pc:sldMkLst>
      </pc:sldChg>
      <pc:sldChg chg="del">
        <pc:chgData name="Ed Godfrey" userId="61aa7c48ee0e3db0" providerId="LiveId" clId="{27240611-5F0E-4720-9809-D9503C45AFFE}" dt="2021-11-28T13:06:48.240" v="12" actId="47"/>
        <pc:sldMkLst>
          <pc:docMk/>
          <pc:sldMk cId="3806280516" sldId="1446"/>
        </pc:sldMkLst>
      </pc:sldChg>
      <pc:sldChg chg="del">
        <pc:chgData name="Ed Godfrey" userId="61aa7c48ee0e3db0" providerId="LiveId" clId="{27240611-5F0E-4720-9809-D9503C45AFFE}" dt="2021-11-28T13:06:48.916" v="13" actId="47"/>
        <pc:sldMkLst>
          <pc:docMk/>
          <pc:sldMk cId="536463948" sldId="1447"/>
        </pc:sldMkLst>
      </pc:sldChg>
      <pc:sldChg chg="del">
        <pc:chgData name="Ed Godfrey" userId="61aa7c48ee0e3db0" providerId="LiveId" clId="{27240611-5F0E-4720-9809-D9503C45AFFE}" dt="2021-11-28T13:06:51.901" v="15" actId="47"/>
        <pc:sldMkLst>
          <pc:docMk/>
          <pc:sldMk cId="2665522932" sldId="1448"/>
        </pc:sldMkLst>
      </pc:sldChg>
      <pc:sldChg chg="add del">
        <pc:chgData name="Ed Godfrey" userId="61aa7c48ee0e3db0" providerId="LiveId" clId="{27240611-5F0E-4720-9809-D9503C45AFFE}" dt="2021-11-28T13:07:02.552" v="23" actId="47"/>
        <pc:sldMkLst>
          <pc:docMk/>
          <pc:sldMk cId="2087236324" sldId="1449"/>
        </pc:sldMkLst>
      </pc:sldChg>
      <pc:sldChg chg="add del">
        <pc:chgData name="Ed Godfrey" userId="61aa7c48ee0e3db0" providerId="LiveId" clId="{27240611-5F0E-4720-9809-D9503C45AFFE}" dt="2021-11-28T13:07:12.217" v="24" actId="47"/>
        <pc:sldMkLst>
          <pc:docMk/>
          <pc:sldMk cId="4138572174" sldId="1450"/>
        </pc:sldMkLst>
      </pc:sldChg>
      <pc:sldChg chg="add del">
        <pc:chgData name="Ed Godfrey" userId="61aa7c48ee0e3db0" providerId="LiveId" clId="{27240611-5F0E-4720-9809-D9503C45AFFE}" dt="2021-11-28T13:07:12.862" v="25" actId="47"/>
        <pc:sldMkLst>
          <pc:docMk/>
          <pc:sldMk cId="2136295108" sldId="1451"/>
        </pc:sldMkLst>
      </pc:sldChg>
      <pc:sldChg chg="add del">
        <pc:chgData name="Ed Godfrey" userId="61aa7c48ee0e3db0" providerId="LiveId" clId="{27240611-5F0E-4720-9809-D9503C45AFFE}" dt="2021-11-28T13:07:13.329" v="26" actId="47"/>
        <pc:sldMkLst>
          <pc:docMk/>
          <pc:sldMk cId="3489536898" sldId="1452"/>
        </pc:sldMkLst>
      </pc:sldChg>
      <pc:sldChg chg="del">
        <pc:chgData name="Ed Godfrey" userId="61aa7c48ee0e3db0" providerId="LiveId" clId="{27240611-5F0E-4720-9809-D9503C45AFFE}" dt="2021-11-28T13:07:13.927" v="27" actId="47"/>
        <pc:sldMkLst>
          <pc:docMk/>
          <pc:sldMk cId="58521515" sldId="1453"/>
        </pc:sldMkLst>
      </pc:sldChg>
      <pc:sldChg chg="del">
        <pc:chgData name="Ed Godfrey" userId="61aa7c48ee0e3db0" providerId="LiveId" clId="{27240611-5F0E-4720-9809-D9503C45AFFE}" dt="2021-11-28T13:07:19.648" v="28" actId="47"/>
        <pc:sldMkLst>
          <pc:docMk/>
          <pc:sldMk cId="484547688" sldId="1454"/>
        </pc:sldMkLst>
      </pc:sldChg>
      <pc:sldChg chg="modSp mod">
        <pc:chgData name="Ed Godfrey" userId="61aa7c48ee0e3db0" providerId="LiveId" clId="{27240611-5F0E-4720-9809-D9503C45AFFE}" dt="2021-11-28T13:04:25.525" v="3" actId="20577"/>
        <pc:sldMkLst>
          <pc:docMk/>
          <pc:sldMk cId="293839178" sldId="1470"/>
        </pc:sldMkLst>
        <pc:spChg chg="mod">
          <ac:chgData name="Ed Godfrey" userId="61aa7c48ee0e3db0" providerId="LiveId" clId="{27240611-5F0E-4720-9809-D9503C45AFFE}" dt="2021-11-28T13:04:25.525" v="3" actId="20577"/>
          <ac:spMkLst>
            <pc:docMk/>
            <pc:sldMk cId="293839178" sldId="1470"/>
            <ac:spMk id="5" creationId="{2A15F6D3-56F6-4FB7-BE8C-FA1D4D651CE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C4E74C8-E22E-4A82-AD83-50359C8A08C9}"/>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Arial" charset="0"/>
              </a:defRPr>
            </a:lvl1pPr>
          </a:lstStyle>
          <a:p>
            <a:pPr>
              <a:defRPr/>
            </a:pPr>
            <a:endParaRPr lang="en-US"/>
          </a:p>
        </p:txBody>
      </p:sp>
      <p:sp>
        <p:nvSpPr>
          <p:cNvPr id="3" name="Date Placeholder 2">
            <a:extLst>
              <a:ext uri="{FF2B5EF4-FFF2-40B4-BE49-F238E27FC236}">
                <a16:creationId xmlns:a16="http://schemas.microsoft.com/office/drawing/2014/main" id="{61262F60-1824-44C2-8285-3DF4EC4088AA}"/>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cs typeface="Arial" charset="0"/>
              </a:defRPr>
            </a:lvl1pPr>
          </a:lstStyle>
          <a:p>
            <a:pPr>
              <a:defRPr/>
            </a:pPr>
            <a:fld id="{2B2D5D09-3DCC-4E9B-85BB-143FF1973424}" type="datetimeFigureOut">
              <a:rPr lang="en-US"/>
              <a:pPr>
                <a:defRPr/>
              </a:pPr>
              <a:t>11/28/2021</a:t>
            </a:fld>
            <a:endParaRPr lang="en-US" dirty="0"/>
          </a:p>
        </p:txBody>
      </p:sp>
      <p:sp>
        <p:nvSpPr>
          <p:cNvPr id="4" name="Slide Image Placeholder 3">
            <a:extLst>
              <a:ext uri="{FF2B5EF4-FFF2-40B4-BE49-F238E27FC236}">
                <a16:creationId xmlns:a16="http://schemas.microsoft.com/office/drawing/2014/main" id="{DB748D9C-6634-4F53-A739-B3BA450595E6}"/>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42C0FEE5-C734-43C8-904C-384862DD4F18}"/>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7C8CF74E-389A-4DD4-9083-3BE418500380}"/>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cs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5E1D3CD7-4C37-48CC-B641-54A4A445BF28}"/>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F2BB932-4A26-4A43-B45A-A168018DF954}"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2BB932-4A26-4A43-B45A-A168018DF954}" type="slidenum">
              <a:rPr lang="en-US" altLang="en-US" smtClean="0"/>
              <a:pPr/>
              <a:t>2</a:t>
            </a:fld>
            <a:endParaRPr lang="en-US" altLang="en-US"/>
          </a:p>
        </p:txBody>
      </p:sp>
    </p:spTree>
    <p:extLst>
      <p:ext uri="{BB962C8B-B14F-4D97-AF65-F5344CB8AC3E}">
        <p14:creationId xmlns:p14="http://schemas.microsoft.com/office/powerpoint/2010/main" val="625209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2BB932-4A26-4A43-B45A-A168018DF954}" type="slidenum">
              <a:rPr lang="en-US" altLang="en-US" smtClean="0"/>
              <a:pPr/>
              <a:t>20</a:t>
            </a:fld>
            <a:endParaRPr lang="en-US" altLang="en-US"/>
          </a:p>
        </p:txBody>
      </p:sp>
    </p:spTree>
    <p:extLst>
      <p:ext uri="{BB962C8B-B14F-4D97-AF65-F5344CB8AC3E}">
        <p14:creationId xmlns:p14="http://schemas.microsoft.com/office/powerpoint/2010/main" val="40657868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F6F5D85D-3AFD-4880-BA12-A0832D6FEEB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3302936-2339-4FCB-9A98-EC2842F4ECD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C3A04EA-690D-4D61-8ED2-43546A852458}"/>
              </a:ext>
            </a:extLst>
          </p:cNvPr>
          <p:cNvSpPr>
            <a:spLocks noGrp="1" noChangeArrowheads="1"/>
          </p:cNvSpPr>
          <p:nvPr>
            <p:ph type="sldNum" sz="quarter" idx="12"/>
          </p:nvPr>
        </p:nvSpPr>
        <p:spPr>
          <a:ln/>
        </p:spPr>
        <p:txBody>
          <a:bodyPr/>
          <a:lstStyle>
            <a:lvl1pPr>
              <a:defRPr/>
            </a:lvl1pPr>
          </a:lstStyle>
          <a:p>
            <a:fld id="{2752B42F-208F-4560-B3B6-C99E28597703}" type="slidenum">
              <a:rPr lang="en-US" altLang="en-US"/>
              <a:pPr/>
              <a:t>‹#›</a:t>
            </a:fld>
            <a:endParaRPr lang="en-US" altLang="en-US"/>
          </a:p>
        </p:txBody>
      </p:sp>
    </p:spTree>
    <p:extLst>
      <p:ext uri="{BB962C8B-B14F-4D97-AF65-F5344CB8AC3E}">
        <p14:creationId xmlns:p14="http://schemas.microsoft.com/office/powerpoint/2010/main" val="2897958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D4A3948-8174-4164-A5D1-55CBB03FA3B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440130B-65B8-4795-8A10-F5BB8EBE0E3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4ED1535-F415-4C18-9933-7A07FB8AFFC0}"/>
              </a:ext>
            </a:extLst>
          </p:cNvPr>
          <p:cNvSpPr>
            <a:spLocks noGrp="1" noChangeArrowheads="1"/>
          </p:cNvSpPr>
          <p:nvPr>
            <p:ph type="sldNum" sz="quarter" idx="12"/>
          </p:nvPr>
        </p:nvSpPr>
        <p:spPr>
          <a:ln/>
        </p:spPr>
        <p:txBody>
          <a:bodyPr/>
          <a:lstStyle>
            <a:lvl1pPr>
              <a:defRPr/>
            </a:lvl1pPr>
          </a:lstStyle>
          <a:p>
            <a:fld id="{049166E1-8C14-4882-82E5-E628071C7DB9}" type="slidenum">
              <a:rPr lang="en-US" altLang="en-US"/>
              <a:pPr/>
              <a:t>‹#›</a:t>
            </a:fld>
            <a:endParaRPr lang="en-US" altLang="en-US"/>
          </a:p>
        </p:txBody>
      </p:sp>
    </p:spTree>
    <p:extLst>
      <p:ext uri="{BB962C8B-B14F-4D97-AF65-F5344CB8AC3E}">
        <p14:creationId xmlns:p14="http://schemas.microsoft.com/office/powerpoint/2010/main" val="2513115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984287F-D338-4DAD-AA77-525373442B9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0C6426B-26A6-4359-A485-94BD92FBE45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206D8E2-04DD-4BA3-A867-416B065292BE}"/>
              </a:ext>
            </a:extLst>
          </p:cNvPr>
          <p:cNvSpPr>
            <a:spLocks noGrp="1" noChangeArrowheads="1"/>
          </p:cNvSpPr>
          <p:nvPr>
            <p:ph type="sldNum" sz="quarter" idx="12"/>
          </p:nvPr>
        </p:nvSpPr>
        <p:spPr>
          <a:ln/>
        </p:spPr>
        <p:txBody>
          <a:bodyPr/>
          <a:lstStyle>
            <a:lvl1pPr>
              <a:defRPr/>
            </a:lvl1pPr>
          </a:lstStyle>
          <a:p>
            <a:fld id="{325585B9-26C1-444D-B436-77EB1501C8C3}" type="slidenum">
              <a:rPr lang="en-US" altLang="en-US"/>
              <a:pPr/>
              <a:t>‹#›</a:t>
            </a:fld>
            <a:endParaRPr lang="en-US" altLang="en-US"/>
          </a:p>
        </p:txBody>
      </p:sp>
    </p:spTree>
    <p:extLst>
      <p:ext uri="{BB962C8B-B14F-4D97-AF65-F5344CB8AC3E}">
        <p14:creationId xmlns:p14="http://schemas.microsoft.com/office/powerpoint/2010/main" val="1444477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305F624-9677-4CB5-804F-55A34868B0E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CF8EC6D-F844-46E6-B790-9B7AFE562B5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5B46253-86BE-4181-96F8-E6F75AEC085C}"/>
              </a:ext>
            </a:extLst>
          </p:cNvPr>
          <p:cNvSpPr>
            <a:spLocks noGrp="1" noChangeArrowheads="1"/>
          </p:cNvSpPr>
          <p:nvPr>
            <p:ph type="sldNum" sz="quarter" idx="12"/>
          </p:nvPr>
        </p:nvSpPr>
        <p:spPr>
          <a:ln/>
        </p:spPr>
        <p:txBody>
          <a:bodyPr/>
          <a:lstStyle>
            <a:lvl1pPr>
              <a:defRPr/>
            </a:lvl1pPr>
          </a:lstStyle>
          <a:p>
            <a:fld id="{4796540A-03BD-40F3-A93F-AB3A83CE3DBC}" type="slidenum">
              <a:rPr lang="en-US" altLang="en-US"/>
              <a:pPr/>
              <a:t>‹#›</a:t>
            </a:fld>
            <a:endParaRPr lang="en-US" altLang="en-US"/>
          </a:p>
        </p:txBody>
      </p:sp>
    </p:spTree>
    <p:extLst>
      <p:ext uri="{BB962C8B-B14F-4D97-AF65-F5344CB8AC3E}">
        <p14:creationId xmlns:p14="http://schemas.microsoft.com/office/powerpoint/2010/main" val="3415254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12DD74BB-FA8E-41D7-AB94-4DB6F969EF3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3561C96-6A19-40D9-9F28-D819DBA755B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A704AB8-2763-458F-9182-09477754F3E0}"/>
              </a:ext>
            </a:extLst>
          </p:cNvPr>
          <p:cNvSpPr>
            <a:spLocks noGrp="1" noChangeArrowheads="1"/>
          </p:cNvSpPr>
          <p:nvPr>
            <p:ph type="sldNum" sz="quarter" idx="12"/>
          </p:nvPr>
        </p:nvSpPr>
        <p:spPr>
          <a:ln/>
        </p:spPr>
        <p:txBody>
          <a:bodyPr/>
          <a:lstStyle>
            <a:lvl1pPr>
              <a:defRPr/>
            </a:lvl1pPr>
          </a:lstStyle>
          <a:p>
            <a:fld id="{6CBA88D4-F594-401B-A99B-909D2CAC4FA7}" type="slidenum">
              <a:rPr lang="en-US" altLang="en-US"/>
              <a:pPr/>
              <a:t>‹#›</a:t>
            </a:fld>
            <a:endParaRPr lang="en-US" altLang="en-US"/>
          </a:p>
        </p:txBody>
      </p:sp>
    </p:spTree>
    <p:extLst>
      <p:ext uri="{BB962C8B-B14F-4D97-AF65-F5344CB8AC3E}">
        <p14:creationId xmlns:p14="http://schemas.microsoft.com/office/powerpoint/2010/main" val="19959728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18E63E15-F84E-4B54-8307-7622C636F89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51EC5D5-75C1-49FF-9F91-ACDBB92E145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A3F850F8-206F-47EC-A68C-7DE76374F56E}"/>
              </a:ext>
            </a:extLst>
          </p:cNvPr>
          <p:cNvSpPr>
            <a:spLocks noGrp="1" noChangeArrowheads="1"/>
          </p:cNvSpPr>
          <p:nvPr>
            <p:ph type="sldNum" sz="quarter" idx="12"/>
          </p:nvPr>
        </p:nvSpPr>
        <p:spPr>
          <a:ln/>
        </p:spPr>
        <p:txBody>
          <a:bodyPr/>
          <a:lstStyle>
            <a:lvl1pPr>
              <a:defRPr/>
            </a:lvl1pPr>
          </a:lstStyle>
          <a:p>
            <a:fld id="{9CF1AB55-1581-422C-AEA5-F3EEAF581D19}" type="slidenum">
              <a:rPr lang="en-US" altLang="en-US"/>
              <a:pPr/>
              <a:t>‹#›</a:t>
            </a:fld>
            <a:endParaRPr lang="en-US" altLang="en-US"/>
          </a:p>
        </p:txBody>
      </p:sp>
    </p:spTree>
    <p:extLst>
      <p:ext uri="{BB962C8B-B14F-4D97-AF65-F5344CB8AC3E}">
        <p14:creationId xmlns:p14="http://schemas.microsoft.com/office/powerpoint/2010/main" val="2437278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E4A388A1-BD0A-4D34-B5EA-F61E6EB51F26}"/>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228F6503-5467-4E2B-8D14-E5656984BC7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923F79BC-9F8C-4B49-84C9-E6B89403A427}"/>
              </a:ext>
            </a:extLst>
          </p:cNvPr>
          <p:cNvSpPr>
            <a:spLocks noGrp="1" noChangeArrowheads="1"/>
          </p:cNvSpPr>
          <p:nvPr>
            <p:ph type="sldNum" sz="quarter" idx="12"/>
          </p:nvPr>
        </p:nvSpPr>
        <p:spPr>
          <a:ln/>
        </p:spPr>
        <p:txBody>
          <a:bodyPr/>
          <a:lstStyle>
            <a:lvl1pPr>
              <a:defRPr/>
            </a:lvl1pPr>
          </a:lstStyle>
          <a:p>
            <a:fld id="{CD83CF6F-22FE-4AB0-A758-A09AC08994D8}" type="slidenum">
              <a:rPr lang="en-US" altLang="en-US"/>
              <a:pPr/>
              <a:t>‹#›</a:t>
            </a:fld>
            <a:endParaRPr lang="en-US" altLang="en-US"/>
          </a:p>
        </p:txBody>
      </p:sp>
    </p:spTree>
    <p:extLst>
      <p:ext uri="{BB962C8B-B14F-4D97-AF65-F5344CB8AC3E}">
        <p14:creationId xmlns:p14="http://schemas.microsoft.com/office/powerpoint/2010/main" val="134184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19CAD9EB-1061-4620-8037-E4D84102C378}"/>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FFB93D2C-D0B3-4715-B87D-182EB3CB3AE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ABBAECC3-FED8-4B0A-A9E3-BD6C7EE86E20}"/>
              </a:ext>
            </a:extLst>
          </p:cNvPr>
          <p:cNvSpPr>
            <a:spLocks noGrp="1" noChangeArrowheads="1"/>
          </p:cNvSpPr>
          <p:nvPr>
            <p:ph type="sldNum" sz="quarter" idx="12"/>
          </p:nvPr>
        </p:nvSpPr>
        <p:spPr>
          <a:ln/>
        </p:spPr>
        <p:txBody>
          <a:bodyPr/>
          <a:lstStyle>
            <a:lvl1pPr>
              <a:defRPr/>
            </a:lvl1pPr>
          </a:lstStyle>
          <a:p>
            <a:fld id="{98D9241D-FABE-4511-99E9-7DCC69FED919}" type="slidenum">
              <a:rPr lang="en-US" altLang="en-US"/>
              <a:pPr/>
              <a:t>‹#›</a:t>
            </a:fld>
            <a:endParaRPr lang="en-US" altLang="en-US"/>
          </a:p>
        </p:txBody>
      </p:sp>
    </p:spTree>
    <p:extLst>
      <p:ext uri="{BB962C8B-B14F-4D97-AF65-F5344CB8AC3E}">
        <p14:creationId xmlns:p14="http://schemas.microsoft.com/office/powerpoint/2010/main" val="725857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14A42FC8-B939-4B50-84BC-D6AF745EB139}"/>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CB899F68-16C2-4856-AB3A-F973E1E545F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D0057198-D054-44FD-AC42-F955FD8FA514}"/>
              </a:ext>
            </a:extLst>
          </p:cNvPr>
          <p:cNvSpPr>
            <a:spLocks noGrp="1" noChangeArrowheads="1"/>
          </p:cNvSpPr>
          <p:nvPr>
            <p:ph type="sldNum" sz="quarter" idx="12"/>
          </p:nvPr>
        </p:nvSpPr>
        <p:spPr>
          <a:ln/>
        </p:spPr>
        <p:txBody>
          <a:bodyPr/>
          <a:lstStyle>
            <a:lvl1pPr>
              <a:defRPr/>
            </a:lvl1pPr>
          </a:lstStyle>
          <a:p>
            <a:fld id="{86E40676-4A3A-410D-B59E-FB6863C06EC0}" type="slidenum">
              <a:rPr lang="en-US" altLang="en-US"/>
              <a:pPr/>
              <a:t>‹#›</a:t>
            </a:fld>
            <a:endParaRPr lang="en-US" altLang="en-US"/>
          </a:p>
        </p:txBody>
      </p:sp>
    </p:spTree>
    <p:extLst>
      <p:ext uri="{BB962C8B-B14F-4D97-AF65-F5344CB8AC3E}">
        <p14:creationId xmlns:p14="http://schemas.microsoft.com/office/powerpoint/2010/main" val="680240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39A75D2B-0E11-4E75-B1C2-EC309F2E829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C3152C2-8A39-4DC7-8A5A-0476462AE43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40EC2EF3-A8F5-45F4-87B7-CCB02C29D631}"/>
              </a:ext>
            </a:extLst>
          </p:cNvPr>
          <p:cNvSpPr>
            <a:spLocks noGrp="1" noChangeArrowheads="1"/>
          </p:cNvSpPr>
          <p:nvPr>
            <p:ph type="sldNum" sz="quarter" idx="12"/>
          </p:nvPr>
        </p:nvSpPr>
        <p:spPr>
          <a:ln/>
        </p:spPr>
        <p:txBody>
          <a:bodyPr/>
          <a:lstStyle>
            <a:lvl1pPr>
              <a:defRPr/>
            </a:lvl1pPr>
          </a:lstStyle>
          <a:p>
            <a:fld id="{81737C62-1513-4617-AD09-6E514C35BC1B}" type="slidenum">
              <a:rPr lang="en-US" altLang="en-US"/>
              <a:pPr/>
              <a:t>‹#›</a:t>
            </a:fld>
            <a:endParaRPr lang="en-US" altLang="en-US"/>
          </a:p>
        </p:txBody>
      </p:sp>
    </p:spTree>
    <p:extLst>
      <p:ext uri="{BB962C8B-B14F-4D97-AF65-F5344CB8AC3E}">
        <p14:creationId xmlns:p14="http://schemas.microsoft.com/office/powerpoint/2010/main" val="212515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5EA3DB95-39B4-42B4-B795-7C9E0C578E6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F177C51-7CD9-40E3-86CE-4A08C88A449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9B41C8B-2148-44AD-AB51-16F97E8670C8}"/>
              </a:ext>
            </a:extLst>
          </p:cNvPr>
          <p:cNvSpPr>
            <a:spLocks noGrp="1" noChangeArrowheads="1"/>
          </p:cNvSpPr>
          <p:nvPr>
            <p:ph type="sldNum" sz="quarter" idx="12"/>
          </p:nvPr>
        </p:nvSpPr>
        <p:spPr>
          <a:ln/>
        </p:spPr>
        <p:txBody>
          <a:bodyPr/>
          <a:lstStyle>
            <a:lvl1pPr>
              <a:defRPr/>
            </a:lvl1pPr>
          </a:lstStyle>
          <a:p>
            <a:fld id="{8C38BE54-8545-4954-8532-CBDABF662B64}" type="slidenum">
              <a:rPr lang="en-US" altLang="en-US"/>
              <a:pPr/>
              <a:t>‹#›</a:t>
            </a:fld>
            <a:endParaRPr lang="en-US" altLang="en-US"/>
          </a:p>
        </p:txBody>
      </p:sp>
    </p:spTree>
    <p:extLst>
      <p:ext uri="{BB962C8B-B14F-4D97-AF65-F5344CB8AC3E}">
        <p14:creationId xmlns:p14="http://schemas.microsoft.com/office/powerpoint/2010/main" val="2623629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E8A0E4D9-4D96-490B-82A6-BF5CC85601D9}"/>
              </a:ext>
            </a:extLst>
          </p:cNvPr>
          <p:cNvSpPr>
            <a:spLocks noGrp="1" noChangeArrowheads="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A5AA0367-744B-4217-91B9-1EB6E745B8A5}"/>
              </a:ext>
            </a:extLst>
          </p:cNvPr>
          <p:cNvSpPr>
            <a:spLocks noGrp="1" noChangeArrowheads="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49ADC5A1-24B1-4DAC-9543-0B2ADDE467E1}"/>
              </a:ext>
            </a:extLst>
          </p:cNvPr>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i="0">
                <a:solidFill>
                  <a:schemeClr val="tx1"/>
                </a:solidFill>
                <a:latin typeface="+mn-lt"/>
                <a:cs typeface="Arial" charset="0"/>
              </a:defRPr>
            </a:lvl1pPr>
          </a:lstStyle>
          <a:p>
            <a:pPr>
              <a:defRPr/>
            </a:pPr>
            <a:endParaRPr lang="en-US"/>
          </a:p>
        </p:txBody>
      </p:sp>
      <p:sp>
        <p:nvSpPr>
          <p:cNvPr id="1029" name="Rectangle 5">
            <a:extLst>
              <a:ext uri="{FF2B5EF4-FFF2-40B4-BE49-F238E27FC236}">
                <a16:creationId xmlns:a16="http://schemas.microsoft.com/office/drawing/2014/main" id="{D10116F1-CA76-48F9-A260-720DB87E502E}"/>
              </a:ext>
            </a:extLst>
          </p:cNvPr>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i="0">
                <a:solidFill>
                  <a:schemeClr val="tx1"/>
                </a:solidFill>
                <a:latin typeface="+mn-lt"/>
                <a:cs typeface="Arial" charset="0"/>
              </a:defRPr>
            </a:lvl1pPr>
          </a:lstStyle>
          <a:p>
            <a:pPr>
              <a:defRPr/>
            </a:pPr>
            <a:endParaRPr lang="en-US"/>
          </a:p>
        </p:txBody>
      </p:sp>
      <p:sp>
        <p:nvSpPr>
          <p:cNvPr id="1030" name="Rectangle 6">
            <a:extLst>
              <a:ext uri="{FF2B5EF4-FFF2-40B4-BE49-F238E27FC236}">
                <a16:creationId xmlns:a16="http://schemas.microsoft.com/office/drawing/2014/main" id="{7FC741A3-49E3-4491-963F-37FCA14ED2EC}"/>
              </a:ext>
            </a:extLst>
          </p:cNvPr>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i="0">
                <a:solidFill>
                  <a:schemeClr val="tx1"/>
                </a:solidFill>
                <a:latin typeface="Arial" panose="020B0604020202020204" pitchFamily="34" charset="0"/>
              </a:defRPr>
            </a:lvl1pPr>
          </a:lstStyle>
          <a:p>
            <a:fld id="{7B1A7453-CCBC-4C1F-8273-97094C959E5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BGRectangle">
            <a:extLst>
              <a:ext uri="{FF2B5EF4-FFF2-40B4-BE49-F238E27FC236}">
                <a16:creationId xmlns:a16="http://schemas.microsoft.com/office/drawing/2014/main" id="{44B42A97-2187-442B-BB48-39526296DA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a:extLst>
              <a:ext uri="{FF2B5EF4-FFF2-40B4-BE49-F238E27FC236}">
                <a16:creationId xmlns:a16="http://schemas.microsoft.com/office/drawing/2014/main" id="{F40CA114-B78B-4E3B-A785-96745276B6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429342"/>
            <a:ext cx="9144000" cy="1714158"/>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050" name="Rectangle 2">
            <a:extLst>
              <a:ext uri="{FF2B5EF4-FFF2-40B4-BE49-F238E27FC236}">
                <a16:creationId xmlns:a16="http://schemas.microsoft.com/office/drawing/2014/main" id="{84185356-F473-4163-A17C-84BC2C14A278}"/>
              </a:ext>
            </a:extLst>
          </p:cNvPr>
          <p:cNvSpPr>
            <a:spLocks noGrp="1" noChangeArrowheads="1"/>
          </p:cNvSpPr>
          <p:nvPr>
            <p:ph type="title"/>
          </p:nvPr>
        </p:nvSpPr>
        <p:spPr>
          <a:xfrm>
            <a:off x="324852" y="3818821"/>
            <a:ext cx="5875644" cy="948441"/>
          </a:xfrm>
        </p:spPr>
        <p:txBody>
          <a:bodyPr vert="horz" lIns="91440" tIns="45720" rIns="91440" bIns="45720" rtlCol="0" anchor="ctr">
            <a:normAutofit/>
          </a:bodyPr>
          <a:lstStyle/>
          <a:p>
            <a:pPr algn="l" eaLnBrk="1" hangingPunct="1">
              <a:lnSpc>
                <a:spcPct val="90000"/>
              </a:lnSpc>
            </a:pPr>
            <a:r>
              <a:rPr lang="en-US" altLang="en-US" sz="2900" kern="1200" dirty="0">
                <a:solidFill>
                  <a:schemeClr val="tx1"/>
                </a:solidFill>
              </a:rPr>
              <a:t>What About Israel?</a:t>
            </a:r>
            <a:endParaRPr lang="en-US" altLang="en-US" sz="2000" i="1" kern="1200" dirty="0">
              <a:solidFill>
                <a:schemeClr val="tx1"/>
              </a:solidFill>
            </a:endParaRPr>
          </a:p>
        </p:txBody>
      </p:sp>
      <p:sp>
        <p:nvSpPr>
          <p:cNvPr id="75" name="!!Line">
            <a:extLst>
              <a:ext uri="{FF2B5EF4-FFF2-40B4-BE49-F238E27FC236}">
                <a16:creationId xmlns:a16="http://schemas.microsoft.com/office/drawing/2014/main" id="{1B1D834C-2707-49B0-A3CE-334D83DFF0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88786" y="3950208"/>
            <a:ext cx="6858" cy="685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A15F6D3-56F6-4FB7-BE8C-FA1D4D651CED}"/>
              </a:ext>
            </a:extLst>
          </p:cNvPr>
          <p:cNvSpPr txBox="1"/>
          <p:nvPr/>
        </p:nvSpPr>
        <p:spPr>
          <a:xfrm>
            <a:off x="6400800" y="4095750"/>
            <a:ext cx="2653284" cy="338554"/>
          </a:xfrm>
          <a:prstGeom prst="rect">
            <a:avLst/>
          </a:prstGeom>
          <a:noFill/>
        </p:spPr>
        <p:txBody>
          <a:bodyPr wrap="square" rtlCol="0">
            <a:spAutoFit/>
          </a:bodyPr>
          <a:lstStyle/>
          <a:p>
            <a:pPr algn="r"/>
            <a:r>
              <a:rPr lang="en-US" sz="1600" b="0" i="0" dirty="0">
                <a:solidFill>
                  <a:schemeClr val="tx1"/>
                </a:solidFill>
                <a:latin typeface="Abadi" panose="020B0604020104020204" pitchFamily="34" charset="0"/>
              </a:rPr>
              <a:t>November 28, 2021</a:t>
            </a:r>
          </a:p>
        </p:txBody>
      </p:sp>
      <p:pic>
        <p:nvPicPr>
          <p:cNvPr id="4" name="Picture 3" descr="Text&#10;&#10;Description automatically generated">
            <a:extLst>
              <a:ext uri="{FF2B5EF4-FFF2-40B4-BE49-F238E27FC236}">
                <a16:creationId xmlns:a16="http://schemas.microsoft.com/office/drawing/2014/main" id="{A1239902-5231-46AC-8441-7D7B70A714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3442583"/>
          </a:xfrm>
          <a:prstGeom prst="rect">
            <a:avLst/>
          </a:prstGeom>
        </p:spPr>
      </p:pic>
    </p:spTree>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4">
            <a:extLst>
              <a:ext uri="{FF2B5EF4-FFF2-40B4-BE49-F238E27FC236}">
                <a16:creationId xmlns:a16="http://schemas.microsoft.com/office/drawing/2014/main" id="{E18300FC-3653-4872-8E08-6A73A96457CA}"/>
              </a:ext>
            </a:extLst>
          </p:cNvPr>
          <p:cNvSpPr txBox="1">
            <a:spLocks noChangeArrowheads="1"/>
          </p:cNvSpPr>
          <p:nvPr/>
        </p:nvSpPr>
        <p:spPr bwMode="auto">
          <a:xfrm>
            <a:off x="152400" y="57150"/>
            <a:ext cx="8839200" cy="895149"/>
          </a:xfrm>
          <a:prstGeom prst="rect">
            <a:avLst/>
          </a:prstGeom>
          <a:extLst>
            <a:ext uri="{909E8E84-426E-40DD-AFC4-6F175D3DCCD1}">
              <a14:hiddenFill xmlns:a14="http://schemas.microsoft.com/office/drawing/2010/main">
                <a:solidFill>
                  <a:srgbClr val="FFFFFF"/>
                </a:solidFill>
              </a14:hiddenFill>
            </a:ext>
          </a:extLst>
        </p:spPr>
        <p:txBody>
          <a:bodyPr vert="horz" lIns="91440" tIns="45720" rIns="91440" bIns="45720" rtlCol="0" anchor="ctr">
            <a:norm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algn="just" eaLnBrk="1" hangingPunct="1">
              <a:lnSpc>
                <a:spcPct val="90000"/>
              </a:lnSpc>
              <a:spcAft>
                <a:spcPts val="600"/>
              </a:spcAft>
            </a:pPr>
            <a:r>
              <a:rPr lang="en-US" altLang="en-US" sz="2800" i="0" dirty="0">
                <a:solidFill>
                  <a:schemeClr val="accent2">
                    <a:lumMod val="20000"/>
                    <a:lumOff val="80000"/>
                  </a:schemeClr>
                </a:solidFill>
                <a:latin typeface="+mj-lt"/>
                <a:ea typeface="+mj-ea"/>
                <a:cs typeface="+mj-cs"/>
              </a:rPr>
              <a:t>The Restoration of Israel </a:t>
            </a:r>
          </a:p>
        </p:txBody>
      </p:sp>
      <p:sp>
        <p:nvSpPr>
          <p:cNvPr id="4" name="TextBox 3">
            <a:extLst>
              <a:ext uri="{FF2B5EF4-FFF2-40B4-BE49-F238E27FC236}">
                <a16:creationId xmlns:a16="http://schemas.microsoft.com/office/drawing/2014/main" id="{99A5647C-9A6D-4A09-BF57-1617A63B13BA}"/>
              </a:ext>
            </a:extLst>
          </p:cNvPr>
          <p:cNvSpPr txBox="1">
            <a:spLocks noChangeArrowheads="1"/>
          </p:cNvSpPr>
          <p:nvPr/>
        </p:nvSpPr>
        <p:spPr bwMode="auto">
          <a:xfrm>
            <a:off x="381000" y="685621"/>
            <a:ext cx="8636000" cy="461665"/>
          </a:xfrm>
          <a:prstGeom prst="rect">
            <a:avLst/>
          </a:prstGeom>
          <a:noFill/>
          <a:ln>
            <a:noFill/>
          </a:ln>
        </p:spPr>
        <p:txBody>
          <a:bodyPr wrap="square">
            <a:sp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algn="just"/>
            <a:r>
              <a:rPr lang="en-US" altLang="en-US" sz="2400" b="0" dirty="0"/>
              <a:t>Involves…</a:t>
            </a:r>
            <a:endParaRPr lang="en-US" altLang="en-US" sz="1800" b="0" dirty="0"/>
          </a:p>
        </p:txBody>
      </p:sp>
      <p:sp>
        <p:nvSpPr>
          <p:cNvPr id="5" name="TextBox 4">
            <a:extLst>
              <a:ext uri="{FF2B5EF4-FFF2-40B4-BE49-F238E27FC236}">
                <a16:creationId xmlns:a16="http://schemas.microsoft.com/office/drawing/2014/main" id="{D5E70CC6-BABE-4469-AA71-B5AC73A2C783}"/>
              </a:ext>
            </a:extLst>
          </p:cNvPr>
          <p:cNvSpPr txBox="1">
            <a:spLocks noChangeArrowheads="1"/>
          </p:cNvSpPr>
          <p:nvPr/>
        </p:nvSpPr>
        <p:spPr bwMode="auto">
          <a:xfrm>
            <a:off x="355600" y="1119485"/>
            <a:ext cx="8636000" cy="1938992"/>
          </a:xfrm>
          <a:prstGeom prst="rect">
            <a:avLst/>
          </a:prstGeom>
          <a:noFill/>
          <a:ln>
            <a:noFill/>
          </a:ln>
        </p:spPr>
        <p:txBody>
          <a:bodyPr wrap="square">
            <a:sp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342900" indent="-342900" algn="just">
              <a:buFont typeface="Wingdings" panose="05000000000000000000" pitchFamily="2" charset="2"/>
              <a:buChar char="§"/>
            </a:pPr>
            <a:r>
              <a:rPr lang="en-US" altLang="en-US" sz="2000" b="0" dirty="0"/>
              <a:t>The restoration of Israel involves both spiritual salvation and physical blessing, including the land of promise…</a:t>
            </a:r>
          </a:p>
          <a:p>
            <a:pPr marL="342900" indent="-342900" algn="just">
              <a:buFont typeface="Wingdings" panose="05000000000000000000" pitchFamily="2" charset="2"/>
              <a:buChar char="§"/>
            </a:pPr>
            <a:r>
              <a:rPr lang="en-US" altLang="en-US" sz="2000" b="0" dirty="0"/>
              <a:t>The promise of restoration is not based upon Israel’s greatness but on God’s choice and God’s character; and</a:t>
            </a:r>
          </a:p>
          <a:p>
            <a:pPr marL="342900" indent="-342900" algn="just">
              <a:buFont typeface="Wingdings" panose="05000000000000000000" pitchFamily="2" charset="2"/>
              <a:buChar char="§"/>
            </a:pPr>
            <a:r>
              <a:rPr lang="en-US" altLang="en-US" sz="2000" b="0" dirty="0"/>
              <a:t>The promise for restoration takes place </a:t>
            </a:r>
            <a:r>
              <a:rPr lang="en-US" altLang="en-US" sz="2000" b="0" u="sng" dirty="0"/>
              <a:t>after</a:t>
            </a:r>
            <a:r>
              <a:rPr lang="en-US" altLang="en-US" sz="2000" b="0" dirty="0"/>
              <a:t> the period of Israel’s disobedience.</a:t>
            </a:r>
          </a:p>
        </p:txBody>
      </p:sp>
    </p:spTree>
    <p:extLst>
      <p:ext uri="{BB962C8B-B14F-4D97-AF65-F5344CB8AC3E}">
        <p14:creationId xmlns:p14="http://schemas.microsoft.com/office/powerpoint/2010/main" val="5834334"/>
      </p:ext>
    </p:extLst>
  </p:cSld>
  <p:clrMapOvr>
    <a:masterClrMapping/>
  </p:clrMapOvr>
  <mc:AlternateContent xmlns:mc="http://schemas.openxmlformats.org/markup-compatibility/2006" xmlns:p14="http://schemas.microsoft.com/office/powerpoint/2010/main">
    <mc:Choice Requires="p14">
      <p:transition spd="slow" p14:dur="325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75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75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175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4">
            <a:extLst>
              <a:ext uri="{FF2B5EF4-FFF2-40B4-BE49-F238E27FC236}">
                <a16:creationId xmlns:a16="http://schemas.microsoft.com/office/drawing/2014/main" id="{E18300FC-3653-4872-8E08-6A73A96457CA}"/>
              </a:ext>
            </a:extLst>
          </p:cNvPr>
          <p:cNvSpPr txBox="1">
            <a:spLocks noChangeArrowheads="1"/>
          </p:cNvSpPr>
          <p:nvPr/>
        </p:nvSpPr>
        <p:spPr bwMode="auto">
          <a:xfrm>
            <a:off x="152400" y="57150"/>
            <a:ext cx="8839200" cy="895149"/>
          </a:xfrm>
          <a:prstGeom prst="rect">
            <a:avLst/>
          </a:prstGeom>
          <a:extLst>
            <a:ext uri="{909E8E84-426E-40DD-AFC4-6F175D3DCCD1}">
              <a14:hiddenFill xmlns:a14="http://schemas.microsoft.com/office/drawing/2010/main">
                <a:solidFill>
                  <a:srgbClr val="FFFFFF"/>
                </a:solidFill>
              </a14:hiddenFill>
            </a:ext>
          </a:extLst>
        </p:spPr>
        <p:txBody>
          <a:bodyPr vert="horz" lIns="91440" tIns="45720" rIns="91440" bIns="45720" rtlCol="0" anchor="ctr">
            <a:norm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algn="just" eaLnBrk="1" hangingPunct="1">
              <a:lnSpc>
                <a:spcPct val="90000"/>
              </a:lnSpc>
              <a:spcAft>
                <a:spcPts val="600"/>
              </a:spcAft>
            </a:pPr>
            <a:r>
              <a:rPr lang="en-US" altLang="en-US" sz="2800" i="0" dirty="0">
                <a:solidFill>
                  <a:schemeClr val="accent2">
                    <a:lumMod val="20000"/>
                    <a:lumOff val="80000"/>
                  </a:schemeClr>
                </a:solidFill>
                <a:latin typeface="+mj-lt"/>
                <a:ea typeface="+mj-ea"/>
                <a:cs typeface="+mj-cs"/>
              </a:rPr>
              <a:t>Jesus the Servant and the Nation of Israel</a:t>
            </a:r>
          </a:p>
        </p:txBody>
      </p:sp>
      <p:sp>
        <p:nvSpPr>
          <p:cNvPr id="4" name="TextBox 3">
            <a:extLst>
              <a:ext uri="{FF2B5EF4-FFF2-40B4-BE49-F238E27FC236}">
                <a16:creationId xmlns:a16="http://schemas.microsoft.com/office/drawing/2014/main" id="{99A5647C-9A6D-4A09-BF57-1617A63B13BA}"/>
              </a:ext>
            </a:extLst>
          </p:cNvPr>
          <p:cNvSpPr txBox="1">
            <a:spLocks noChangeArrowheads="1"/>
          </p:cNvSpPr>
          <p:nvPr/>
        </p:nvSpPr>
        <p:spPr bwMode="auto">
          <a:xfrm>
            <a:off x="381000" y="685621"/>
            <a:ext cx="8636000" cy="461665"/>
          </a:xfrm>
          <a:prstGeom prst="rect">
            <a:avLst/>
          </a:prstGeom>
          <a:noFill/>
          <a:ln>
            <a:noFill/>
          </a:ln>
        </p:spPr>
        <p:txBody>
          <a:bodyPr wrap="square">
            <a:sp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algn="just"/>
            <a:r>
              <a:rPr lang="en-US" altLang="en-US" sz="2400" b="0" dirty="0"/>
              <a:t>Isaiah 49:3-6</a:t>
            </a:r>
            <a:endParaRPr lang="en-US" altLang="en-US" sz="1800" b="0" dirty="0"/>
          </a:p>
        </p:txBody>
      </p:sp>
      <p:sp>
        <p:nvSpPr>
          <p:cNvPr id="5" name="TextBox 4">
            <a:extLst>
              <a:ext uri="{FF2B5EF4-FFF2-40B4-BE49-F238E27FC236}">
                <a16:creationId xmlns:a16="http://schemas.microsoft.com/office/drawing/2014/main" id="{D5E70CC6-BABE-4469-AA71-B5AC73A2C783}"/>
              </a:ext>
            </a:extLst>
          </p:cNvPr>
          <p:cNvSpPr txBox="1">
            <a:spLocks noChangeArrowheads="1"/>
          </p:cNvSpPr>
          <p:nvPr/>
        </p:nvSpPr>
        <p:spPr bwMode="auto">
          <a:xfrm>
            <a:off x="355600" y="1119485"/>
            <a:ext cx="8636000" cy="3477875"/>
          </a:xfrm>
          <a:prstGeom prst="rect">
            <a:avLst/>
          </a:prstGeom>
          <a:noFill/>
          <a:ln>
            <a:noFill/>
          </a:ln>
        </p:spPr>
        <p:txBody>
          <a:bodyPr wrap="square">
            <a:sp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algn="just">
              <a:buFontTx/>
              <a:buNone/>
            </a:pPr>
            <a:r>
              <a:rPr lang="en-US" altLang="en-US" sz="2000" b="0" dirty="0"/>
              <a:t>3 He said to Me, "You are My Servant, Israel, In Whom I will show My glory." 4 But I said, "I have toiled in vain, I have spent My strength for nothing and vanity; Yet surely the justice due to Me is with the Lord, And My reward with My God." 5 And now says the Lord, who formed Me from the womb to be His Servant, To bring Jacob back to Him, so that Israel might be gathered to Him (For I am honored in the sight of the Lord, And My God is My strength), 6 He says, "It is too small a thing that You should be My Servant To raise up the tribes of Jacob and to restore the preserved ones of Israel; I will also make You a light of the nations So that My salvation may reach to the end of the earth." </a:t>
            </a:r>
          </a:p>
        </p:txBody>
      </p:sp>
    </p:spTree>
    <p:extLst>
      <p:ext uri="{BB962C8B-B14F-4D97-AF65-F5344CB8AC3E}">
        <p14:creationId xmlns:p14="http://schemas.microsoft.com/office/powerpoint/2010/main" val="562627844"/>
      </p:ext>
    </p:extLst>
  </p:cSld>
  <p:clrMapOvr>
    <a:masterClrMapping/>
  </p:clrMapOvr>
  <mc:AlternateContent xmlns:mc="http://schemas.openxmlformats.org/markup-compatibility/2006" xmlns:p14="http://schemas.microsoft.com/office/powerpoint/2010/main">
    <mc:Choice Requires="p14">
      <p:transition spd="slow" p14:dur="325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75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175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4">
            <a:extLst>
              <a:ext uri="{FF2B5EF4-FFF2-40B4-BE49-F238E27FC236}">
                <a16:creationId xmlns:a16="http://schemas.microsoft.com/office/drawing/2014/main" id="{E18300FC-3653-4872-8E08-6A73A96457CA}"/>
              </a:ext>
            </a:extLst>
          </p:cNvPr>
          <p:cNvSpPr txBox="1">
            <a:spLocks noChangeArrowheads="1"/>
          </p:cNvSpPr>
          <p:nvPr/>
        </p:nvSpPr>
        <p:spPr bwMode="auto">
          <a:xfrm>
            <a:off x="152400" y="57150"/>
            <a:ext cx="8839200" cy="895149"/>
          </a:xfrm>
          <a:prstGeom prst="rect">
            <a:avLst/>
          </a:prstGeom>
          <a:extLst>
            <a:ext uri="{909E8E84-426E-40DD-AFC4-6F175D3DCCD1}">
              <a14:hiddenFill xmlns:a14="http://schemas.microsoft.com/office/drawing/2010/main">
                <a:solidFill>
                  <a:srgbClr val="FFFFFF"/>
                </a:solidFill>
              </a14:hiddenFill>
            </a:ext>
          </a:extLst>
        </p:spPr>
        <p:txBody>
          <a:bodyPr vert="horz" lIns="91440" tIns="45720" rIns="91440" bIns="45720" rtlCol="0" anchor="ctr">
            <a:norm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algn="just" eaLnBrk="1" hangingPunct="1">
              <a:lnSpc>
                <a:spcPct val="90000"/>
              </a:lnSpc>
              <a:spcAft>
                <a:spcPts val="600"/>
              </a:spcAft>
            </a:pPr>
            <a:r>
              <a:rPr lang="en-US" altLang="en-US" sz="2800" i="0" dirty="0">
                <a:solidFill>
                  <a:schemeClr val="accent2">
                    <a:lumMod val="20000"/>
                    <a:lumOff val="80000"/>
                  </a:schemeClr>
                </a:solidFill>
                <a:latin typeface="+mj-lt"/>
                <a:ea typeface="+mj-ea"/>
                <a:cs typeface="+mj-cs"/>
              </a:rPr>
              <a:t>The Restoration of Israel in the New Testament</a:t>
            </a:r>
          </a:p>
        </p:txBody>
      </p:sp>
      <p:sp>
        <p:nvSpPr>
          <p:cNvPr id="5" name="TextBox 4">
            <a:extLst>
              <a:ext uri="{FF2B5EF4-FFF2-40B4-BE49-F238E27FC236}">
                <a16:creationId xmlns:a16="http://schemas.microsoft.com/office/drawing/2014/main" id="{D5E70CC6-BABE-4469-AA71-B5AC73A2C783}"/>
              </a:ext>
            </a:extLst>
          </p:cNvPr>
          <p:cNvSpPr txBox="1">
            <a:spLocks noChangeArrowheads="1"/>
          </p:cNvSpPr>
          <p:nvPr/>
        </p:nvSpPr>
        <p:spPr bwMode="auto">
          <a:xfrm>
            <a:off x="355600" y="666750"/>
            <a:ext cx="8636000" cy="3785652"/>
          </a:xfrm>
          <a:prstGeom prst="rect">
            <a:avLst/>
          </a:prstGeom>
          <a:noFill/>
          <a:ln>
            <a:noFill/>
          </a:ln>
        </p:spPr>
        <p:txBody>
          <a:bodyPr wrap="square">
            <a:sp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342900" indent="-342900" algn="just">
              <a:buFont typeface="Wingdings" panose="05000000000000000000" pitchFamily="2" charset="2"/>
              <a:buChar char="Ø"/>
            </a:pPr>
            <a:r>
              <a:rPr lang="en-US" altLang="en-US" sz="2400" b="0" dirty="0"/>
              <a:t>“Out of Egypt I called My Son.” (Matthew 2:15)</a:t>
            </a:r>
          </a:p>
          <a:p>
            <a:pPr marL="342900" indent="-342900" algn="just">
              <a:buFont typeface="Wingdings" panose="05000000000000000000" pitchFamily="2" charset="2"/>
              <a:buChar char="Ø"/>
            </a:pPr>
            <a:r>
              <a:rPr lang="en-US" altLang="en-US" sz="2400" b="0" dirty="0"/>
              <a:t>Truly I say to you, that you who have followed Me, in the regeneration when the Son of Man will sit on His glorious throne, you also shall sit upon twelve thrones, judging the twelve tribes of Israel. (Matthew 19:28)</a:t>
            </a:r>
          </a:p>
          <a:p>
            <a:pPr marL="342900" indent="-342900" algn="just">
              <a:buFont typeface="Wingdings" panose="05000000000000000000" pitchFamily="2" charset="2"/>
              <a:buChar char="Ø"/>
            </a:pPr>
            <a:r>
              <a:rPr lang="en-US" altLang="en-US" sz="2400" b="0" dirty="0"/>
              <a:t>You [the disciples] are those who have stood by Me in My trials; and just as My Father has granted Me a kingdom, I grant you that you may eat and drink at My table in My kingdom, and you will sit on thrones judging the twelve tribes of Israel. (Luke 22:28-30)</a:t>
            </a:r>
          </a:p>
        </p:txBody>
      </p:sp>
    </p:spTree>
    <p:extLst>
      <p:ext uri="{BB962C8B-B14F-4D97-AF65-F5344CB8AC3E}">
        <p14:creationId xmlns:p14="http://schemas.microsoft.com/office/powerpoint/2010/main" val="1646608674"/>
      </p:ext>
    </p:extLst>
  </p:cSld>
  <p:clrMapOvr>
    <a:masterClrMapping/>
  </p:clrMapOvr>
  <mc:AlternateContent xmlns:mc="http://schemas.openxmlformats.org/markup-compatibility/2006" xmlns:p14="http://schemas.microsoft.com/office/powerpoint/2010/main">
    <mc:Choice Requires="p14">
      <p:transition spd="slow" p14:dur="325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75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75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175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4">
            <a:extLst>
              <a:ext uri="{FF2B5EF4-FFF2-40B4-BE49-F238E27FC236}">
                <a16:creationId xmlns:a16="http://schemas.microsoft.com/office/drawing/2014/main" id="{E18300FC-3653-4872-8E08-6A73A96457CA}"/>
              </a:ext>
            </a:extLst>
          </p:cNvPr>
          <p:cNvSpPr txBox="1">
            <a:spLocks noChangeArrowheads="1"/>
          </p:cNvSpPr>
          <p:nvPr/>
        </p:nvSpPr>
        <p:spPr bwMode="auto">
          <a:xfrm>
            <a:off x="152400" y="57150"/>
            <a:ext cx="8839200" cy="895149"/>
          </a:xfrm>
          <a:prstGeom prst="rect">
            <a:avLst/>
          </a:prstGeom>
          <a:extLst>
            <a:ext uri="{909E8E84-426E-40DD-AFC4-6F175D3DCCD1}">
              <a14:hiddenFill xmlns:a14="http://schemas.microsoft.com/office/drawing/2010/main">
                <a:solidFill>
                  <a:srgbClr val="FFFFFF"/>
                </a:solidFill>
              </a14:hiddenFill>
            </a:ext>
          </a:extLst>
        </p:spPr>
        <p:txBody>
          <a:bodyPr vert="horz" lIns="91440" tIns="45720" rIns="91440" bIns="45720" rtlCol="0" anchor="ctr">
            <a:norm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eaLnBrk="1" hangingPunct="1">
              <a:lnSpc>
                <a:spcPct val="90000"/>
              </a:lnSpc>
              <a:spcAft>
                <a:spcPts val="600"/>
              </a:spcAft>
            </a:pPr>
            <a:r>
              <a:rPr lang="en-US" altLang="en-US" sz="2800" i="0" dirty="0">
                <a:solidFill>
                  <a:schemeClr val="accent2">
                    <a:lumMod val="20000"/>
                    <a:lumOff val="80000"/>
                  </a:schemeClr>
                </a:solidFill>
                <a:latin typeface="+mj-lt"/>
                <a:ea typeface="+mj-ea"/>
                <a:cs typeface="+mj-cs"/>
              </a:rPr>
              <a:t>Matthew 23:37-39</a:t>
            </a:r>
          </a:p>
        </p:txBody>
      </p:sp>
      <p:sp>
        <p:nvSpPr>
          <p:cNvPr id="4" name="TextBox 3">
            <a:extLst>
              <a:ext uri="{FF2B5EF4-FFF2-40B4-BE49-F238E27FC236}">
                <a16:creationId xmlns:a16="http://schemas.microsoft.com/office/drawing/2014/main" id="{99A5647C-9A6D-4A09-BF57-1617A63B13BA}"/>
              </a:ext>
            </a:extLst>
          </p:cNvPr>
          <p:cNvSpPr txBox="1">
            <a:spLocks noChangeArrowheads="1"/>
          </p:cNvSpPr>
          <p:nvPr/>
        </p:nvSpPr>
        <p:spPr bwMode="auto">
          <a:xfrm>
            <a:off x="381000" y="742950"/>
            <a:ext cx="8636000" cy="2677656"/>
          </a:xfrm>
          <a:prstGeom prst="rect">
            <a:avLst/>
          </a:prstGeom>
          <a:noFill/>
          <a:ln>
            <a:noFill/>
          </a:ln>
        </p:spPr>
        <p:txBody>
          <a:bodyPr wrap="square">
            <a:sp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algn="just">
              <a:buFontTx/>
              <a:buNone/>
            </a:pPr>
            <a:r>
              <a:rPr lang="en-US" altLang="en-US" sz="2400" b="0" dirty="0"/>
              <a:t>37 Jerusalem, Jerusalem, who kills the prophets and stones those who are sent to her! How often I wanted to gather your children together, the way a hen gathers her chicks under her wings, and you were unwilling. 38 Behold, your house is being left to you desolate! 39 For I say to you, from now on you will not see Me until you say, 'BLESSED IS HE WHO COMES IN THE NAME OF THE LORD!’</a:t>
            </a:r>
          </a:p>
        </p:txBody>
      </p:sp>
    </p:spTree>
    <p:extLst>
      <p:ext uri="{BB962C8B-B14F-4D97-AF65-F5344CB8AC3E}">
        <p14:creationId xmlns:p14="http://schemas.microsoft.com/office/powerpoint/2010/main" val="178618781"/>
      </p:ext>
    </p:extLst>
  </p:cSld>
  <p:clrMapOvr>
    <a:masterClrMapping/>
  </p:clrMapOvr>
  <mc:AlternateContent xmlns:mc="http://schemas.openxmlformats.org/markup-compatibility/2006" xmlns:p14="http://schemas.microsoft.com/office/powerpoint/2010/main">
    <mc:Choice Requires="p14">
      <p:transition spd="slow" p14:dur="3000">
        <p14:revea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4">
            <a:extLst>
              <a:ext uri="{FF2B5EF4-FFF2-40B4-BE49-F238E27FC236}">
                <a16:creationId xmlns:a16="http://schemas.microsoft.com/office/drawing/2014/main" id="{E18300FC-3653-4872-8E08-6A73A96457CA}"/>
              </a:ext>
            </a:extLst>
          </p:cNvPr>
          <p:cNvSpPr txBox="1">
            <a:spLocks noChangeArrowheads="1"/>
          </p:cNvSpPr>
          <p:nvPr/>
        </p:nvSpPr>
        <p:spPr bwMode="auto">
          <a:xfrm>
            <a:off x="152400" y="57150"/>
            <a:ext cx="8839200" cy="895149"/>
          </a:xfrm>
          <a:prstGeom prst="rect">
            <a:avLst/>
          </a:prstGeom>
          <a:extLst>
            <a:ext uri="{909E8E84-426E-40DD-AFC4-6F175D3DCCD1}">
              <a14:hiddenFill xmlns:a14="http://schemas.microsoft.com/office/drawing/2010/main">
                <a:solidFill>
                  <a:srgbClr val="FFFFFF"/>
                </a:solidFill>
              </a14:hiddenFill>
            </a:ext>
          </a:extLst>
        </p:spPr>
        <p:txBody>
          <a:bodyPr vert="horz" lIns="91440" tIns="45720" rIns="91440" bIns="45720" rtlCol="0" anchor="ctr">
            <a:norm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eaLnBrk="1" hangingPunct="1">
              <a:lnSpc>
                <a:spcPct val="90000"/>
              </a:lnSpc>
              <a:spcAft>
                <a:spcPts val="600"/>
              </a:spcAft>
            </a:pPr>
            <a:r>
              <a:rPr lang="en-US" altLang="en-US" sz="2800" i="0" dirty="0">
                <a:solidFill>
                  <a:schemeClr val="accent2">
                    <a:lumMod val="20000"/>
                    <a:lumOff val="80000"/>
                  </a:schemeClr>
                </a:solidFill>
                <a:latin typeface="+mj-lt"/>
                <a:ea typeface="+mj-ea"/>
                <a:cs typeface="+mj-cs"/>
              </a:rPr>
              <a:t>Acts 1:6-7</a:t>
            </a:r>
          </a:p>
        </p:txBody>
      </p:sp>
      <p:sp>
        <p:nvSpPr>
          <p:cNvPr id="4" name="TextBox 3">
            <a:extLst>
              <a:ext uri="{FF2B5EF4-FFF2-40B4-BE49-F238E27FC236}">
                <a16:creationId xmlns:a16="http://schemas.microsoft.com/office/drawing/2014/main" id="{99A5647C-9A6D-4A09-BF57-1617A63B13BA}"/>
              </a:ext>
            </a:extLst>
          </p:cNvPr>
          <p:cNvSpPr txBox="1">
            <a:spLocks noChangeArrowheads="1"/>
          </p:cNvSpPr>
          <p:nvPr/>
        </p:nvSpPr>
        <p:spPr bwMode="auto">
          <a:xfrm>
            <a:off x="381000" y="742950"/>
            <a:ext cx="8636000" cy="1938992"/>
          </a:xfrm>
          <a:prstGeom prst="rect">
            <a:avLst/>
          </a:prstGeom>
          <a:noFill/>
          <a:ln>
            <a:noFill/>
          </a:ln>
        </p:spPr>
        <p:txBody>
          <a:bodyPr wrap="square">
            <a:sp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algn="just">
              <a:buFontTx/>
              <a:buNone/>
            </a:pPr>
            <a:r>
              <a:rPr lang="en-US" altLang="en-US" sz="2400" b="0" dirty="0"/>
              <a:t>6 So when they had come together, they were asking Him, saying, "Lord, is it at this time You are restoring the kingdom to Israel?" 7 He said to them, "It is not for you to know times or epochs which the Father has fixed by His own authority…”</a:t>
            </a:r>
          </a:p>
        </p:txBody>
      </p:sp>
    </p:spTree>
    <p:extLst>
      <p:ext uri="{BB962C8B-B14F-4D97-AF65-F5344CB8AC3E}">
        <p14:creationId xmlns:p14="http://schemas.microsoft.com/office/powerpoint/2010/main" val="280357381"/>
      </p:ext>
    </p:extLst>
  </p:cSld>
  <p:clrMapOvr>
    <a:masterClrMapping/>
  </p:clrMapOvr>
  <mc:AlternateContent xmlns:mc="http://schemas.openxmlformats.org/markup-compatibility/2006" xmlns:p14="http://schemas.microsoft.com/office/powerpoint/2010/main">
    <mc:Choice Requires="p14">
      <p:transition spd="slow" p14:dur="3000">
        <p14:revea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4">
            <a:extLst>
              <a:ext uri="{FF2B5EF4-FFF2-40B4-BE49-F238E27FC236}">
                <a16:creationId xmlns:a16="http://schemas.microsoft.com/office/drawing/2014/main" id="{E18300FC-3653-4872-8E08-6A73A96457CA}"/>
              </a:ext>
            </a:extLst>
          </p:cNvPr>
          <p:cNvSpPr txBox="1">
            <a:spLocks noChangeArrowheads="1"/>
          </p:cNvSpPr>
          <p:nvPr/>
        </p:nvSpPr>
        <p:spPr bwMode="auto">
          <a:xfrm>
            <a:off x="152400" y="57150"/>
            <a:ext cx="8839200" cy="895149"/>
          </a:xfrm>
          <a:prstGeom prst="rect">
            <a:avLst/>
          </a:prstGeom>
          <a:extLst>
            <a:ext uri="{909E8E84-426E-40DD-AFC4-6F175D3DCCD1}">
              <a14:hiddenFill xmlns:a14="http://schemas.microsoft.com/office/drawing/2010/main">
                <a:solidFill>
                  <a:srgbClr val="FFFFFF"/>
                </a:solidFill>
              </a14:hiddenFill>
            </a:ext>
          </a:extLst>
        </p:spPr>
        <p:txBody>
          <a:bodyPr vert="horz" lIns="91440" tIns="45720" rIns="91440" bIns="45720" rtlCol="0" anchor="ctr">
            <a:norm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eaLnBrk="1" hangingPunct="1">
              <a:lnSpc>
                <a:spcPct val="90000"/>
              </a:lnSpc>
              <a:spcAft>
                <a:spcPts val="600"/>
              </a:spcAft>
            </a:pPr>
            <a:r>
              <a:rPr lang="en-US" altLang="en-US" sz="2800" i="0" dirty="0">
                <a:solidFill>
                  <a:schemeClr val="accent2">
                    <a:lumMod val="20000"/>
                    <a:lumOff val="80000"/>
                  </a:schemeClr>
                </a:solidFill>
                <a:latin typeface="+mj-lt"/>
                <a:ea typeface="+mj-ea"/>
                <a:cs typeface="+mj-cs"/>
              </a:rPr>
              <a:t>Romans 11:11-12</a:t>
            </a:r>
          </a:p>
        </p:txBody>
      </p:sp>
      <p:sp>
        <p:nvSpPr>
          <p:cNvPr id="4" name="TextBox 3">
            <a:extLst>
              <a:ext uri="{FF2B5EF4-FFF2-40B4-BE49-F238E27FC236}">
                <a16:creationId xmlns:a16="http://schemas.microsoft.com/office/drawing/2014/main" id="{99A5647C-9A6D-4A09-BF57-1617A63B13BA}"/>
              </a:ext>
            </a:extLst>
          </p:cNvPr>
          <p:cNvSpPr txBox="1">
            <a:spLocks noChangeArrowheads="1"/>
          </p:cNvSpPr>
          <p:nvPr/>
        </p:nvSpPr>
        <p:spPr bwMode="auto">
          <a:xfrm>
            <a:off x="381000" y="742950"/>
            <a:ext cx="8636000" cy="2308324"/>
          </a:xfrm>
          <a:prstGeom prst="rect">
            <a:avLst/>
          </a:prstGeom>
          <a:noFill/>
          <a:ln>
            <a:noFill/>
          </a:ln>
        </p:spPr>
        <p:txBody>
          <a:bodyPr wrap="square">
            <a:sp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algn="just">
              <a:buFontTx/>
              <a:buNone/>
            </a:pPr>
            <a:r>
              <a:rPr lang="en-US" altLang="en-US" sz="2400" b="0" dirty="0"/>
              <a:t>11 I say then, they did not stumble so as to fall, did they? May it never be! But by their transgression salvation has come to the Gentiles, to make them jealous. 12 Now if their transgression is riches for the world and their failure is riches for the Gentiles, how much more will their fulfillment be!</a:t>
            </a:r>
          </a:p>
        </p:txBody>
      </p:sp>
    </p:spTree>
    <p:extLst>
      <p:ext uri="{BB962C8B-B14F-4D97-AF65-F5344CB8AC3E}">
        <p14:creationId xmlns:p14="http://schemas.microsoft.com/office/powerpoint/2010/main" val="3931298975"/>
      </p:ext>
    </p:extLst>
  </p:cSld>
  <p:clrMapOvr>
    <a:masterClrMapping/>
  </p:clrMapOvr>
  <mc:AlternateContent xmlns:mc="http://schemas.openxmlformats.org/markup-compatibility/2006" xmlns:p14="http://schemas.microsoft.com/office/powerpoint/2010/main">
    <mc:Choice Requires="p14">
      <p:transition spd="slow" p14:dur="3000">
        <p14:revea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4">
            <a:extLst>
              <a:ext uri="{FF2B5EF4-FFF2-40B4-BE49-F238E27FC236}">
                <a16:creationId xmlns:a16="http://schemas.microsoft.com/office/drawing/2014/main" id="{E18300FC-3653-4872-8E08-6A73A96457CA}"/>
              </a:ext>
            </a:extLst>
          </p:cNvPr>
          <p:cNvSpPr txBox="1">
            <a:spLocks noChangeArrowheads="1"/>
          </p:cNvSpPr>
          <p:nvPr/>
        </p:nvSpPr>
        <p:spPr bwMode="auto">
          <a:xfrm>
            <a:off x="152400" y="57150"/>
            <a:ext cx="8839200" cy="895149"/>
          </a:xfrm>
          <a:prstGeom prst="rect">
            <a:avLst/>
          </a:prstGeom>
          <a:extLst>
            <a:ext uri="{909E8E84-426E-40DD-AFC4-6F175D3DCCD1}">
              <a14:hiddenFill xmlns:a14="http://schemas.microsoft.com/office/drawing/2010/main">
                <a:solidFill>
                  <a:srgbClr val="FFFFFF"/>
                </a:solidFill>
              </a14:hiddenFill>
            </a:ext>
          </a:extLst>
        </p:spPr>
        <p:txBody>
          <a:bodyPr vert="horz" lIns="91440" tIns="45720" rIns="91440" bIns="45720" rtlCol="0" anchor="ctr">
            <a:norm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eaLnBrk="1" hangingPunct="1">
              <a:lnSpc>
                <a:spcPct val="90000"/>
              </a:lnSpc>
              <a:spcAft>
                <a:spcPts val="600"/>
              </a:spcAft>
            </a:pPr>
            <a:r>
              <a:rPr lang="en-US" altLang="en-US" sz="2800" i="0" dirty="0">
                <a:solidFill>
                  <a:schemeClr val="accent2">
                    <a:lumMod val="20000"/>
                    <a:lumOff val="80000"/>
                  </a:schemeClr>
                </a:solidFill>
                <a:latin typeface="+mj-lt"/>
                <a:ea typeface="+mj-ea"/>
                <a:cs typeface="+mj-cs"/>
              </a:rPr>
              <a:t>Romans 11:25-27</a:t>
            </a:r>
          </a:p>
        </p:txBody>
      </p:sp>
      <p:sp>
        <p:nvSpPr>
          <p:cNvPr id="4" name="TextBox 3">
            <a:extLst>
              <a:ext uri="{FF2B5EF4-FFF2-40B4-BE49-F238E27FC236}">
                <a16:creationId xmlns:a16="http://schemas.microsoft.com/office/drawing/2014/main" id="{99A5647C-9A6D-4A09-BF57-1617A63B13BA}"/>
              </a:ext>
            </a:extLst>
          </p:cNvPr>
          <p:cNvSpPr txBox="1">
            <a:spLocks noChangeArrowheads="1"/>
          </p:cNvSpPr>
          <p:nvPr/>
        </p:nvSpPr>
        <p:spPr bwMode="auto">
          <a:xfrm>
            <a:off x="381000" y="742950"/>
            <a:ext cx="8636000" cy="3046988"/>
          </a:xfrm>
          <a:prstGeom prst="rect">
            <a:avLst/>
          </a:prstGeom>
          <a:noFill/>
          <a:ln>
            <a:noFill/>
          </a:ln>
        </p:spPr>
        <p:txBody>
          <a:bodyPr wrap="square">
            <a:sp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algn="just">
              <a:buFontTx/>
              <a:buNone/>
            </a:pPr>
            <a:r>
              <a:rPr lang="en-US" altLang="en-US" sz="2400" b="0" dirty="0"/>
              <a:t>25 For I do not want you, brethren, to be uninformed of this mystery — so that you will not be wise in your own estimation — that a partial hardening has happened to Israel until the fullness of the Gentiles has come in; 26 and so all Israel will be saved; just as it is written, "THE DELIVERER WILL COME FROM ZION, HE WILL REMOVE UNGODLINESS FROM JACOB." 27 "THIS IS MY COVENANT WITH THEM, WHEN I TAKE AWAY THEIR SINS." </a:t>
            </a:r>
          </a:p>
        </p:txBody>
      </p:sp>
    </p:spTree>
    <p:extLst>
      <p:ext uri="{BB962C8B-B14F-4D97-AF65-F5344CB8AC3E}">
        <p14:creationId xmlns:p14="http://schemas.microsoft.com/office/powerpoint/2010/main" val="3214789303"/>
      </p:ext>
    </p:extLst>
  </p:cSld>
  <p:clrMapOvr>
    <a:masterClrMapping/>
  </p:clrMapOvr>
  <mc:AlternateContent xmlns:mc="http://schemas.openxmlformats.org/markup-compatibility/2006" xmlns:p14="http://schemas.microsoft.com/office/powerpoint/2010/main">
    <mc:Choice Requires="p14">
      <p:transition spd="slow" p14:dur="3000">
        <p14:revea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4">
            <a:extLst>
              <a:ext uri="{FF2B5EF4-FFF2-40B4-BE49-F238E27FC236}">
                <a16:creationId xmlns:a16="http://schemas.microsoft.com/office/drawing/2014/main" id="{E18300FC-3653-4872-8E08-6A73A96457CA}"/>
              </a:ext>
            </a:extLst>
          </p:cNvPr>
          <p:cNvSpPr txBox="1">
            <a:spLocks noChangeArrowheads="1"/>
          </p:cNvSpPr>
          <p:nvPr/>
        </p:nvSpPr>
        <p:spPr bwMode="auto">
          <a:xfrm>
            <a:off x="152400" y="57150"/>
            <a:ext cx="8839200" cy="895149"/>
          </a:xfrm>
          <a:prstGeom prst="rect">
            <a:avLst/>
          </a:prstGeom>
          <a:extLst>
            <a:ext uri="{909E8E84-426E-40DD-AFC4-6F175D3DCCD1}">
              <a14:hiddenFill xmlns:a14="http://schemas.microsoft.com/office/drawing/2010/main">
                <a:solidFill>
                  <a:srgbClr val="FFFFFF"/>
                </a:solidFill>
              </a14:hiddenFill>
            </a:ext>
          </a:extLst>
        </p:spPr>
        <p:txBody>
          <a:bodyPr vert="horz" lIns="91440" tIns="45720" rIns="91440" bIns="45720" rtlCol="0" anchor="ctr">
            <a:norm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algn="ctr" eaLnBrk="1" hangingPunct="1">
              <a:spcBef>
                <a:spcPct val="0"/>
              </a:spcBef>
              <a:buFontTx/>
              <a:buNone/>
            </a:pPr>
            <a:r>
              <a:rPr lang="en-US" altLang="en-US" sz="2800" b="0" dirty="0" err="1">
                <a:solidFill>
                  <a:schemeClr val="bg1"/>
                </a:solidFill>
              </a:rPr>
              <a:t>C.E.B</a:t>
            </a:r>
            <a:r>
              <a:rPr lang="en-US" altLang="en-US" sz="2800" b="0" dirty="0">
                <a:solidFill>
                  <a:schemeClr val="bg1"/>
                </a:solidFill>
              </a:rPr>
              <a:t>. Cranfield </a:t>
            </a:r>
            <a:endParaRPr lang="en-US" altLang="en-US" sz="2800" b="0" i="0" dirty="0">
              <a:solidFill>
                <a:schemeClr val="bg1"/>
              </a:solidFill>
              <a:latin typeface="Century Gothic" panose="020B0502020202020204" pitchFamily="34" charset="0"/>
            </a:endParaRPr>
          </a:p>
        </p:txBody>
      </p:sp>
      <p:sp>
        <p:nvSpPr>
          <p:cNvPr id="4" name="TextBox 3">
            <a:extLst>
              <a:ext uri="{FF2B5EF4-FFF2-40B4-BE49-F238E27FC236}">
                <a16:creationId xmlns:a16="http://schemas.microsoft.com/office/drawing/2014/main" id="{99A5647C-9A6D-4A09-BF57-1617A63B13BA}"/>
              </a:ext>
            </a:extLst>
          </p:cNvPr>
          <p:cNvSpPr txBox="1">
            <a:spLocks noChangeArrowheads="1"/>
          </p:cNvSpPr>
          <p:nvPr/>
        </p:nvSpPr>
        <p:spPr bwMode="auto">
          <a:xfrm>
            <a:off x="381000" y="742950"/>
            <a:ext cx="8636000" cy="4154984"/>
          </a:xfrm>
          <a:prstGeom prst="rect">
            <a:avLst/>
          </a:prstGeom>
          <a:noFill/>
          <a:ln>
            <a:noFill/>
          </a:ln>
        </p:spPr>
        <p:txBody>
          <a:bodyPr wrap="square">
            <a:sp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algn="just">
              <a:buFontTx/>
              <a:buNone/>
            </a:pPr>
            <a:r>
              <a:rPr lang="en-US" altLang="en-US" sz="2400" b="0" dirty="0"/>
              <a:t>“It is only where the Church persists in refusing to learn this message, where it secretly – perhaps quite unconsciously – believes that its own existence is based on human achievement, and so fails to understand God’s mercy to itself; that it is unable to believe in God’s mercy for still unbelieving Israel, and so entertains the ugly and unscriptural notion that God has cast off His people Israel and simply replaced it by the Christian Church.  These three chapters [Romans 9-11] emphatically forbid us to speak of the Church as having once and for all taken the place of the Jewish people.”</a:t>
            </a:r>
          </a:p>
        </p:txBody>
      </p:sp>
    </p:spTree>
    <p:extLst>
      <p:ext uri="{BB962C8B-B14F-4D97-AF65-F5344CB8AC3E}">
        <p14:creationId xmlns:p14="http://schemas.microsoft.com/office/powerpoint/2010/main" val="251537269"/>
      </p:ext>
    </p:extLst>
  </p:cSld>
  <p:clrMapOvr>
    <a:masterClrMapping/>
  </p:clrMapOvr>
  <mc:AlternateContent xmlns:mc="http://schemas.openxmlformats.org/markup-compatibility/2006" xmlns:p14="http://schemas.microsoft.com/office/powerpoint/2010/main">
    <mc:Choice Requires="p14">
      <p:transition spd="slow" p14:dur="3000">
        <p14:revea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4">
            <a:extLst>
              <a:ext uri="{FF2B5EF4-FFF2-40B4-BE49-F238E27FC236}">
                <a16:creationId xmlns:a16="http://schemas.microsoft.com/office/drawing/2014/main" id="{E18300FC-3653-4872-8E08-6A73A96457CA}"/>
              </a:ext>
            </a:extLst>
          </p:cNvPr>
          <p:cNvSpPr txBox="1">
            <a:spLocks noChangeArrowheads="1"/>
          </p:cNvSpPr>
          <p:nvPr/>
        </p:nvSpPr>
        <p:spPr bwMode="auto">
          <a:xfrm>
            <a:off x="152400" y="57150"/>
            <a:ext cx="8839200" cy="895149"/>
          </a:xfrm>
          <a:prstGeom prst="rect">
            <a:avLst/>
          </a:prstGeom>
          <a:extLst>
            <a:ext uri="{909E8E84-426E-40DD-AFC4-6F175D3DCCD1}">
              <a14:hiddenFill xmlns:a14="http://schemas.microsoft.com/office/drawing/2010/main">
                <a:solidFill>
                  <a:srgbClr val="FFFFFF"/>
                </a:solidFill>
              </a14:hiddenFill>
            </a:ext>
          </a:extLst>
        </p:spPr>
        <p:txBody>
          <a:bodyPr vert="horz" lIns="91440" tIns="45720" rIns="91440" bIns="45720" rtlCol="0" anchor="ctr">
            <a:norm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eaLnBrk="1" hangingPunct="1">
              <a:lnSpc>
                <a:spcPct val="90000"/>
              </a:lnSpc>
              <a:spcAft>
                <a:spcPts val="600"/>
              </a:spcAft>
            </a:pPr>
            <a:r>
              <a:rPr lang="en-US" altLang="en-US" sz="2800" i="0" dirty="0">
                <a:solidFill>
                  <a:schemeClr val="accent2">
                    <a:lumMod val="20000"/>
                    <a:lumOff val="80000"/>
                  </a:schemeClr>
                </a:solidFill>
                <a:latin typeface="+mj-lt"/>
                <a:ea typeface="+mj-ea"/>
                <a:cs typeface="+mj-cs"/>
              </a:rPr>
              <a:t>Revelation 7:4-8, 9</a:t>
            </a:r>
          </a:p>
        </p:txBody>
      </p:sp>
      <p:sp>
        <p:nvSpPr>
          <p:cNvPr id="4" name="TextBox 3">
            <a:extLst>
              <a:ext uri="{FF2B5EF4-FFF2-40B4-BE49-F238E27FC236}">
                <a16:creationId xmlns:a16="http://schemas.microsoft.com/office/drawing/2014/main" id="{99A5647C-9A6D-4A09-BF57-1617A63B13BA}"/>
              </a:ext>
            </a:extLst>
          </p:cNvPr>
          <p:cNvSpPr txBox="1">
            <a:spLocks noChangeArrowheads="1"/>
          </p:cNvSpPr>
          <p:nvPr/>
        </p:nvSpPr>
        <p:spPr bwMode="auto">
          <a:xfrm>
            <a:off x="381000" y="742950"/>
            <a:ext cx="8636000" cy="4185761"/>
          </a:xfrm>
          <a:prstGeom prst="rect">
            <a:avLst/>
          </a:prstGeom>
          <a:noFill/>
          <a:ln>
            <a:noFill/>
          </a:ln>
        </p:spPr>
        <p:txBody>
          <a:bodyPr wrap="square">
            <a:sp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algn="just">
              <a:buFontTx/>
              <a:buNone/>
            </a:pPr>
            <a:r>
              <a:rPr lang="en-US" altLang="en-US" sz="1900" b="0" dirty="0"/>
              <a:t> And I heard the number of those who were sealed, one hundred and forty-four thousand sealed from every tribe of the sons of Israel: 5 from the tribe of Judah, twelve thousand were sealed, from the tribe of Reuben twelve thousand, from the tribe of Gad twelve thousand, 6 from the tribe of Asher twelve thousand, from the tribe of Naphtali twelve thousand, from the tribe of Manasseh twelve thousand, 7 from the tribe of Simeon twelve thousand, from the tribe of Levi twelve thousand, from the tribe of Issachar twelve thousand, 8  from the tribe of Zebulun twelve thousand, from the tribe of Joseph twelve thousand, from the tribe of Benjamin, twelve thousand were sealed. After these things I looked, and behold, a great multitude which no one could count, from every nation and all tribes and peoples and tongues, standing before the throne and before the Lamb, clothed in white robes, and palm branches were in their hands; </a:t>
            </a:r>
          </a:p>
        </p:txBody>
      </p:sp>
    </p:spTree>
    <p:extLst>
      <p:ext uri="{BB962C8B-B14F-4D97-AF65-F5344CB8AC3E}">
        <p14:creationId xmlns:p14="http://schemas.microsoft.com/office/powerpoint/2010/main" val="860364878"/>
      </p:ext>
    </p:extLst>
  </p:cSld>
  <p:clrMapOvr>
    <a:masterClrMapping/>
  </p:clrMapOvr>
  <mc:AlternateContent xmlns:mc="http://schemas.openxmlformats.org/markup-compatibility/2006" xmlns:p14="http://schemas.microsoft.com/office/powerpoint/2010/main">
    <mc:Choice Requires="p14">
      <p:transition spd="slow" p14:dur="3000">
        <p14:revea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4">
            <a:extLst>
              <a:ext uri="{FF2B5EF4-FFF2-40B4-BE49-F238E27FC236}">
                <a16:creationId xmlns:a16="http://schemas.microsoft.com/office/drawing/2014/main" id="{E18300FC-3653-4872-8E08-6A73A96457CA}"/>
              </a:ext>
            </a:extLst>
          </p:cNvPr>
          <p:cNvSpPr txBox="1">
            <a:spLocks noChangeArrowheads="1"/>
          </p:cNvSpPr>
          <p:nvPr/>
        </p:nvSpPr>
        <p:spPr bwMode="auto">
          <a:xfrm>
            <a:off x="152400" y="57150"/>
            <a:ext cx="8839200" cy="895149"/>
          </a:xfrm>
          <a:prstGeom prst="rect">
            <a:avLst/>
          </a:prstGeom>
          <a:extLst>
            <a:ext uri="{909E8E84-426E-40DD-AFC4-6F175D3DCCD1}">
              <a14:hiddenFill xmlns:a14="http://schemas.microsoft.com/office/drawing/2010/main">
                <a:solidFill>
                  <a:srgbClr val="FFFFFF"/>
                </a:solidFill>
              </a14:hiddenFill>
            </a:ext>
          </a:extLst>
        </p:spPr>
        <p:txBody>
          <a:bodyPr vert="horz" lIns="91440" tIns="45720" rIns="91440" bIns="45720" rtlCol="0" anchor="ctr">
            <a:norm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eaLnBrk="1" hangingPunct="1">
              <a:lnSpc>
                <a:spcPct val="90000"/>
              </a:lnSpc>
              <a:spcAft>
                <a:spcPts val="600"/>
              </a:spcAft>
            </a:pPr>
            <a:r>
              <a:rPr lang="en-US" altLang="en-US" sz="2800" i="0" dirty="0">
                <a:solidFill>
                  <a:schemeClr val="accent2">
                    <a:lumMod val="20000"/>
                    <a:lumOff val="80000"/>
                  </a:schemeClr>
                </a:solidFill>
                <a:latin typeface="+mj-lt"/>
                <a:ea typeface="+mj-ea"/>
                <a:cs typeface="+mj-cs"/>
              </a:rPr>
              <a:t>Revelation 21:10-14</a:t>
            </a:r>
          </a:p>
        </p:txBody>
      </p:sp>
      <p:sp>
        <p:nvSpPr>
          <p:cNvPr id="4" name="TextBox 3">
            <a:extLst>
              <a:ext uri="{FF2B5EF4-FFF2-40B4-BE49-F238E27FC236}">
                <a16:creationId xmlns:a16="http://schemas.microsoft.com/office/drawing/2014/main" id="{99A5647C-9A6D-4A09-BF57-1617A63B13BA}"/>
              </a:ext>
            </a:extLst>
          </p:cNvPr>
          <p:cNvSpPr txBox="1">
            <a:spLocks noChangeArrowheads="1"/>
          </p:cNvSpPr>
          <p:nvPr/>
        </p:nvSpPr>
        <p:spPr bwMode="auto">
          <a:xfrm>
            <a:off x="381000" y="742950"/>
            <a:ext cx="8636000" cy="4154984"/>
          </a:xfrm>
          <a:prstGeom prst="rect">
            <a:avLst/>
          </a:prstGeom>
          <a:noFill/>
          <a:ln>
            <a:noFill/>
          </a:ln>
        </p:spPr>
        <p:txBody>
          <a:bodyPr wrap="square">
            <a:sp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algn="just">
              <a:buFontTx/>
              <a:buNone/>
            </a:pPr>
            <a:r>
              <a:rPr lang="en-US" altLang="en-US" sz="2200" b="0" dirty="0"/>
              <a:t>10 And he carried me away in the Spirit to a great and high mountain, and showed me the holy city, Jerusalem, coming down out of heaven from God, 11 having the glory of God. Her brilliance was like a very costly stone, as a stone of crystal-clear jasper. 12 It had a great and high wall, with twelve gates, and at the gates twelve angels; and names were written on them, which are the names of the twelve tribes of the sons of Israel. 13 There were three gates on the east and three gates on the north and three gates on the south and three gates on the west. 14 And the wall of the city had twelve foundation stones, and on them were the twelve names of the twelve apostles of the Lamb. </a:t>
            </a:r>
          </a:p>
        </p:txBody>
      </p:sp>
    </p:spTree>
    <p:extLst>
      <p:ext uri="{BB962C8B-B14F-4D97-AF65-F5344CB8AC3E}">
        <p14:creationId xmlns:p14="http://schemas.microsoft.com/office/powerpoint/2010/main" val="3711359632"/>
      </p:ext>
    </p:extLst>
  </p:cSld>
  <p:clrMapOvr>
    <a:masterClrMapping/>
  </p:clrMapOvr>
  <mc:AlternateContent xmlns:mc="http://schemas.openxmlformats.org/markup-compatibility/2006" xmlns:p14="http://schemas.microsoft.com/office/powerpoint/2010/main">
    <mc:Choice Requires="p14">
      <p:transition spd="slow" p14:dur="30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20666902-A66A-45F4-B9E0-B00A7B85D3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47650"/>
            <a:ext cx="9143999" cy="5943600"/>
          </a:xfrm>
          <a:prstGeom prst="rect">
            <a:avLst/>
          </a:prstGeom>
        </p:spPr>
      </p:pic>
    </p:spTree>
    <p:extLst>
      <p:ext uri="{BB962C8B-B14F-4D97-AF65-F5344CB8AC3E}">
        <p14:creationId xmlns:p14="http://schemas.microsoft.com/office/powerpoint/2010/main" val="3269634081"/>
      </p:ext>
    </p:extLst>
  </p:cSld>
  <p:clrMapOvr>
    <a:masterClrMapping/>
  </p:clrMapOvr>
  <mc:AlternateContent xmlns:mc="http://schemas.openxmlformats.org/markup-compatibility/2006" xmlns:p14="http://schemas.microsoft.com/office/powerpoint/2010/main">
    <mc:Choice Requires="p14">
      <p:transition spd="slow" p14:dur="3250">
        <p:split orient="vert"/>
      </p:transition>
    </mc:Choice>
    <mc:Fallback xmlns="">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20666902-A66A-45F4-B9E0-B00A7B85D3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47650"/>
            <a:ext cx="9143999" cy="5943600"/>
          </a:xfrm>
          <a:prstGeom prst="rect">
            <a:avLst/>
          </a:prstGeom>
        </p:spPr>
      </p:pic>
    </p:spTree>
    <p:extLst>
      <p:ext uri="{BB962C8B-B14F-4D97-AF65-F5344CB8AC3E}">
        <p14:creationId xmlns:p14="http://schemas.microsoft.com/office/powerpoint/2010/main" val="4230762243"/>
      </p:ext>
    </p:extLst>
  </p:cSld>
  <p:clrMapOvr>
    <a:masterClrMapping/>
  </p:clrMapOvr>
  <mc:AlternateContent xmlns:mc="http://schemas.openxmlformats.org/markup-compatibility/2006" xmlns:p14="http://schemas.microsoft.com/office/powerpoint/2010/main">
    <mc:Choice Requires="p14">
      <p:transition spd="slow" p14:dur="3250">
        <p:split orient="vert"/>
      </p:transition>
    </mc:Choice>
    <mc:Fallback xmlns="">
      <p:transition spd="slow">
        <p:split orient="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84185356-F473-4163-A17C-84BC2C14A278}"/>
              </a:ext>
            </a:extLst>
          </p:cNvPr>
          <p:cNvSpPr>
            <a:spLocks noGrp="1" noChangeArrowheads="1"/>
          </p:cNvSpPr>
          <p:nvPr>
            <p:ph type="title"/>
          </p:nvPr>
        </p:nvSpPr>
        <p:spPr>
          <a:xfrm>
            <a:off x="324852" y="3818821"/>
            <a:ext cx="5875644" cy="948441"/>
          </a:xfrm>
        </p:spPr>
        <p:txBody>
          <a:bodyPr vert="horz" lIns="91440" tIns="45720" rIns="91440" bIns="45720" rtlCol="0" anchor="ctr">
            <a:normAutofit/>
          </a:bodyPr>
          <a:lstStyle/>
          <a:p>
            <a:pPr algn="l" eaLnBrk="1" hangingPunct="1">
              <a:lnSpc>
                <a:spcPct val="90000"/>
              </a:lnSpc>
            </a:pPr>
            <a:r>
              <a:rPr lang="en-US" altLang="en-US" sz="2900" kern="1200" dirty="0">
                <a:solidFill>
                  <a:schemeClr val="tx1"/>
                </a:solidFill>
              </a:rPr>
              <a:t>What About Israel?</a:t>
            </a:r>
            <a:endParaRPr lang="en-US" altLang="en-US" sz="2000" i="1" kern="1200" dirty="0">
              <a:solidFill>
                <a:schemeClr val="tx1"/>
              </a:solidFill>
            </a:endParaRPr>
          </a:p>
        </p:txBody>
      </p:sp>
      <p:sp>
        <p:nvSpPr>
          <p:cNvPr id="5" name="TextBox 4">
            <a:extLst>
              <a:ext uri="{FF2B5EF4-FFF2-40B4-BE49-F238E27FC236}">
                <a16:creationId xmlns:a16="http://schemas.microsoft.com/office/drawing/2014/main" id="{2A15F6D3-56F6-4FB7-BE8C-FA1D4D651CED}"/>
              </a:ext>
            </a:extLst>
          </p:cNvPr>
          <p:cNvSpPr txBox="1"/>
          <p:nvPr/>
        </p:nvSpPr>
        <p:spPr>
          <a:xfrm>
            <a:off x="6400800" y="4095750"/>
            <a:ext cx="2653284" cy="338554"/>
          </a:xfrm>
          <a:prstGeom prst="rect">
            <a:avLst/>
          </a:prstGeom>
          <a:noFill/>
        </p:spPr>
        <p:txBody>
          <a:bodyPr wrap="square" rtlCol="0">
            <a:spAutoFit/>
          </a:bodyPr>
          <a:lstStyle/>
          <a:p>
            <a:pPr algn="r"/>
            <a:r>
              <a:rPr lang="en-US" sz="1600" b="0" i="0" dirty="0">
                <a:latin typeface="Abadi" panose="020B0604020104020204" pitchFamily="34" charset="0"/>
              </a:rPr>
              <a:t>November 28, 2021</a:t>
            </a:r>
          </a:p>
        </p:txBody>
      </p:sp>
      <p:pic>
        <p:nvPicPr>
          <p:cNvPr id="4" name="Picture 3" descr="Text&#10;&#10;Description automatically generated">
            <a:extLst>
              <a:ext uri="{FF2B5EF4-FFF2-40B4-BE49-F238E27FC236}">
                <a16:creationId xmlns:a16="http://schemas.microsoft.com/office/drawing/2014/main" id="{A1239902-5231-46AC-8441-7D7B70A714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3442583"/>
          </a:xfrm>
          <a:prstGeom prst="rect">
            <a:avLst/>
          </a:prstGeom>
        </p:spPr>
      </p:pic>
      <p:sp>
        <p:nvSpPr>
          <p:cNvPr id="8" name="Rectangle 2">
            <a:extLst>
              <a:ext uri="{FF2B5EF4-FFF2-40B4-BE49-F238E27FC236}">
                <a16:creationId xmlns:a16="http://schemas.microsoft.com/office/drawing/2014/main" id="{02BD6D69-DB33-4492-89DD-4D2856803ECF}"/>
              </a:ext>
            </a:extLst>
          </p:cNvPr>
          <p:cNvSpPr txBox="1">
            <a:spLocks noChangeArrowheads="1"/>
          </p:cNvSpPr>
          <p:nvPr/>
        </p:nvSpPr>
        <p:spPr bwMode="auto">
          <a:xfrm>
            <a:off x="477252" y="3971221"/>
            <a:ext cx="5875644" cy="948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l" eaLnBrk="1" hangingPunct="1">
              <a:lnSpc>
                <a:spcPct val="90000"/>
              </a:lnSpc>
            </a:pPr>
            <a:r>
              <a:rPr lang="en-US" altLang="en-US" sz="2900" b="0" i="0" kern="1200" dirty="0">
                <a:solidFill>
                  <a:schemeClr val="bg1"/>
                </a:solidFill>
              </a:rPr>
              <a:t>What About Israel?</a:t>
            </a:r>
            <a:endParaRPr lang="en-US" altLang="en-US" sz="2000" b="0" i="1" kern="1200" dirty="0">
              <a:solidFill>
                <a:schemeClr val="bg1"/>
              </a:solidFill>
            </a:endParaRPr>
          </a:p>
        </p:txBody>
      </p:sp>
    </p:spTree>
    <p:extLst>
      <p:ext uri="{BB962C8B-B14F-4D97-AF65-F5344CB8AC3E}">
        <p14:creationId xmlns:p14="http://schemas.microsoft.com/office/powerpoint/2010/main" val="2938391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4">
            <a:extLst>
              <a:ext uri="{FF2B5EF4-FFF2-40B4-BE49-F238E27FC236}">
                <a16:creationId xmlns:a16="http://schemas.microsoft.com/office/drawing/2014/main" id="{E18300FC-3653-4872-8E08-6A73A96457CA}"/>
              </a:ext>
            </a:extLst>
          </p:cNvPr>
          <p:cNvSpPr txBox="1">
            <a:spLocks noChangeArrowheads="1"/>
          </p:cNvSpPr>
          <p:nvPr/>
        </p:nvSpPr>
        <p:spPr bwMode="auto">
          <a:xfrm>
            <a:off x="152400" y="57150"/>
            <a:ext cx="8839200" cy="895149"/>
          </a:xfrm>
          <a:prstGeom prst="rect">
            <a:avLst/>
          </a:prstGeom>
          <a:extLst>
            <a:ext uri="{909E8E84-426E-40DD-AFC4-6F175D3DCCD1}">
              <a14:hiddenFill xmlns:a14="http://schemas.microsoft.com/office/drawing/2010/main">
                <a:solidFill>
                  <a:srgbClr val="FFFFFF"/>
                </a:solidFill>
              </a14:hiddenFill>
            </a:ext>
          </a:extLst>
        </p:spPr>
        <p:txBody>
          <a:bodyPr vert="horz" lIns="91440" tIns="45720" rIns="91440" bIns="45720" rtlCol="0" anchor="ctr">
            <a:norm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eaLnBrk="1" hangingPunct="1">
              <a:lnSpc>
                <a:spcPct val="90000"/>
              </a:lnSpc>
              <a:spcAft>
                <a:spcPts val="600"/>
              </a:spcAft>
            </a:pPr>
            <a:r>
              <a:rPr lang="en-US" altLang="en-US" sz="2800" i="0" dirty="0">
                <a:solidFill>
                  <a:schemeClr val="accent2">
                    <a:lumMod val="20000"/>
                    <a:lumOff val="80000"/>
                  </a:schemeClr>
                </a:solidFill>
                <a:latin typeface="+mj-lt"/>
                <a:ea typeface="+mj-ea"/>
                <a:cs typeface="+mj-cs"/>
              </a:rPr>
              <a:t>What about Israel?</a:t>
            </a:r>
          </a:p>
          <a:p>
            <a:pPr eaLnBrk="1" hangingPunct="1">
              <a:lnSpc>
                <a:spcPct val="90000"/>
              </a:lnSpc>
              <a:spcAft>
                <a:spcPts val="600"/>
              </a:spcAft>
            </a:pPr>
            <a:r>
              <a:rPr lang="en-US" altLang="en-US" sz="2400" b="0" kern="1200" dirty="0">
                <a:solidFill>
                  <a:schemeClr val="accent2">
                    <a:lumMod val="20000"/>
                    <a:lumOff val="80000"/>
                  </a:schemeClr>
                </a:solidFill>
                <a:latin typeface="+mj-lt"/>
                <a:ea typeface="+mj-ea"/>
                <a:cs typeface="+mj-cs"/>
              </a:rPr>
              <a:t>The key question we must answer is this:</a:t>
            </a:r>
          </a:p>
        </p:txBody>
      </p:sp>
      <p:sp>
        <p:nvSpPr>
          <p:cNvPr id="4" name="TextBox 3">
            <a:extLst>
              <a:ext uri="{FF2B5EF4-FFF2-40B4-BE49-F238E27FC236}">
                <a16:creationId xmlns:a16="http://schemas.microsoft.com/office/drawing/2014/main" id="{99A5647C-9A6D-4A09-BF57-1617A63B13BA}"/>
              </a:ext>
            </a:extLst>
          </p:cNvPr>
          <p:cNvSpPr txBox="1">
            <a:spLocks noChangeArrowheads="1"/>
          </p:cNvSpPr>
          <p:nvPr/>
        </p:nvSpPr>
        <p:spPr bwMode="auto">
          <a:xfrm>
            <a:off x="381000" y="984230"/>
            <a:ext cx="8636000" cy="923330"/>
          </a:xfrm>
          <a:prstGeom prst="rect">
            <a:avLst/>
          </a:prstGeom>
          <a:noFill/>
          <a:ln>
            <a:noFill/>
          </a:ln>
        </p:spPr>
        <p:txBody>
          <a:bodyPr wrap="square">
            <a:sp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algn="just"/>
            <a:r>
              <a:rPr lang="en-US" altLang="en-US" sz="1800" b="0" dirty="0"/>
              <a:t>Does the nation Israel still possess significance in the plan of God or has the nation’s significance been superseded and transcended by Jesus in such a way that there is no future role for the nation in the plan of God?”</a:t>
            </a:r>
            <a:endParaRPr lang="en-US" altLang="en-US" sz="1800" dirty="0"/>
          </a:p>
        </p:txBody>
      </p:sp>
      <p:sp>
        <p:nvSpPr>
          <p:cNvPr id="5" name="TextBox 4">
            <a:extLst>
              <a:ext uri="{FF2B5EF4-FFF2-40B4-BE49-F238E27FC236}">
                <a16:creationId xmlns:a16="http://schemas.microsoft.com/office/drawing/2014/main" id="{40C5BBDC-4C7E-4BC0-B915-A446B7AE4417}"/>
              </a:ext>
            </a:extLst>
          </p:cNvPr>
          <p:cNvSpPr txBox="1">
            <a:spLocks noChangeArrowheads="1"/>
          </p:cNvSpPr>
          <p:nvPr/>
        </p:nvSpPr>
        <p:spPr bwMode="auto">
          <a:xfrm>
            <a:off x="355600" y="2258020"/>
            <a:ext cx="8636000" cy="923330"/>
          </a:xfrm>
          <a:prstGeom prst="rect">
            <a:avLst/>
          </a:prstGeom>
          <a:noFill/>
          <a:ln>
            <a:noFill/>
          </a:ln>
        </p:spPr>
        <p:txBody>
          <a:bodyPr wrap="square">
            <a:sp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285750" indent="-285750" algn="just">
              <a:spcBef>
                <a:spcPct val="0"/>
              </a:spcBef>
              <a:buFont typeface="Wingdings" panose="05000000000000000000" pitchFamily="2" charset="2"/>
              <a:buChar char="§"/>
            </a:pPr>
            <a:r>
              <a:rPr lang="en-US" altLang="en-US" sz="1800" b="0" dirty="0"/>
              <a:t>One cannot have a proper understanding of God’s </a:t>
            </a:r>
            <a:r>
              <a:rPr lang="en-US" altLang="en-US" sz="1800" u="sng" dirty="0"/>
              <a:t>plan</a:t>
            </a:r>
            <a:r>
              <a:rPr lang="en-US" altLang="en-US" sz="1800" b="0" dirty="0"/>
              <a:t> for the ages unless he has an informed view of how God is using Israel to accomplish His purposes. </a:t>
            </a:r>
            <a:endParaRPr lang="en-US" altLang="en-US" sz="1800" b="0" dirty="0">
              <a:latin typeface="Century Gothic" panose="020B0502020202020204" pitchFamily="34" charset="0"/>
            </a:endParaRPr>
          </a:p>
        </p:txBody>
      </p:sp>
      <p:sp>
        <p:nvSpPr>
          <p:cNvPr id="6" name="TextBox 5">
            <a:extLst>
              <a:ext uri="{FF2B5EF4-FFF2-40B4-BE49-F238E27FC236}">
                <a16:creationId xmlns:a16="http://schemas.microsoft.com/office/drawing/2014/main" id="{D10DC94E-C7BC-441C-A68E-7A617908E93E}"/>
              </a:ext>
            </a:extLst>
          </p:cNvPr>
          <p:cNvSpPr txBox="1">
            <a:spLocks noChangeArrowheads="1"/>
          </p:cNvSpPr>
          <p:nvPr/>
        </p:nvSpPr>
        <p:spPr bwMode="auto">
          <a:xfrm>
            <a:off x="355600" y="3324820"/>
            <a:ext cx="8636000" cy="369332"/>
          </a:xfrm>
          <a:prstGeom prst="rect">
            <a:avLst/>
          </a:prstGeom>
          <a:noFill/>
          <a:ln>
            <a:noFill/>
          </a:ln>
        </p:spPr>
        <p:txBody>
          <a:bodyPr wrap="square">
            <a:sp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285750" indent="-285750" algn="just">
              <a:buFont typeface="Wingdings" panose="05000000000000000000" pitchFamily="2" charset="2"/>
              <a:buChar char="§"/>
            </a:pPr>
            <a:r>
              <a:rPr lang="en-US" altLang="en-US" sz="1800" b="0" dirty="0"/>
              <a:t>God created Israel to be a </a:t>
            </a:r>
            <a:r>
              <a:rPr lang="en-US" altLang="en-US" sz="1800" u="sng" dirty="0"/>
              <a:t>means</a:t>
            </a:r>
            <a:r>
              <a:rPr lang="en-US" altLang="en-US" sz="1800" b="0" dirty="0"/>
              <a:t> for worldwide blessing. </a:t>
            </a:r>
          </a:p>
        </p:txBody>
      </p:sp>
      <p:sp>
        <p:nvSpPr>
          <p:cNvPr id="7" name="TextBox 6">
            <a:extLst>
              <a:ext uri="{FF2B5EF4-FFF2-40B4-BE49-F238E27FC236}">
                <a16:creationId xmlns:a16="http://schemas.microsoft.com/office/drawing/2014/main" id="{EE169F56-1F07-43F3-B990-9F3AC4380D21}"/>
              </a:ext>
            </a:extLst>
          </p:cNvPr>
          <p:cNvSpPr txBox="1">
            <a:spLocks noChangeArrowheads="1"/>
          </p:cNvSpPr>
          <p:nvPr/>
        </p:nvSpPr>
        <p:spPr bwMode="auto">
          <a:xfrm>
            <a:off x="355600" y="3943350"/>
            <a:ext cx="8636000" cy="369332"/>
          </a:xfrm>
          <a:prstGeom prst="rect">
            <a:avLst/>
          </a:prstGeom>
          <a:noFill/>
          <a:ln>
            <a:noFill/>
          </a:ln>
        </p:spPr>
        <p:txBody>
          <a:bodyPr wrap="square">
            <a:sp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285750" indent="-285750" algn="just">
              <a:buFont typeface="Wingdings" panose="05000000000000000000" pitchFamily="2" charset="2"/>
              <a:buChar char="§"/>
            </a:pPr>
            <a:r>
              <a:rPr lang="en-US" altLang="en-US" sz="1800" b="0" dirty="0"/>
              <a:t>It is </a:t>
            </a:r>
            <a:r>
              <a:rPr lang="en-US" altLang="en-US" sz="1800" dirty="0"/>
              <a:t>NOT</a:t>
            </a:r>
            <a:r>
              <a:rPr lang="en-US" altLang="en-US" sz="1800" b="0" dirty="0"/>
              <a:t> God’s purpose to make everyone who believes “Israel.”</a:t>
            </a:r>
          </a:p>
        </p:txBody>
      </p:sp>
    </p:spTree>
    <p:extLst>
      <p:ext uri="{BB962C8B-B14F-4D97-AF65-F5344CB8AC3E}">
        <p14:creationId xmlns:p14="http://schemas.microsoft.com/office/powerpoint/2010/main" val="177088853"/>
      </p:ext>
    </p:extLst>
  </p:cSld>
  <p:clrMapOvr>
    <a:masterClrMapping/>
  </p:clrMapOvr>
  <mc:AlternateContent xmlns:mc="http://schemas.openxmlformats.org/markup-compatibility/2006" xmlns:p14="http://schemas.microsoft.com/office/powerpoint/2010/main">
    <mc:Choice Requires="p14">
      <p:transition spd="slow" p14:dur="325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4">
            <a:extLst>
              <a:ext uri="{FF2B5EF4-FFF2-40B4-BE49-F238E27FC236}">
                <a16:creationId xmlns:a16="http://schemas.microsoft.com/office/drawing/2014/main" id="{E18300FC-3653-4872-8E08-6A73A96457CA}"/>
              </a:ext>
            </a:extLst>
          </p:cNvPr>
          <p:cNvSpPr txBox="1">
            <a:spLocks noChangeArrowheads="1"/>
          </p:cNvSpPr>
          <p:nvPr/>
        </p:nvSpPr>
        <p:spPr bwMode="auto">
          <a:xfrm>
            <a:off x="152400" y="57150"/>
            <a:ext cx="8839200" cy="895149"/>
          </a:xfrm>
          <a:prstGeom prst="rect">
            <a:avLst/>
          </a:prstGeom>
          <a:extLst>
            <a:ext uri="{909E8E84-426E-40DD-AFC4-6F175D3DCCD1}">
              <a14:hiddenFill xmlns:a14="http://schemas.microsoft.com/office/drawing/2010/main">
                <a:solidFill>
                  <a:srgbClr val="FFFFFF"/>
                </a:solidFill>
              </a14:hiddenFill>
            </a:ext>
          </a:extLst>
        </p:spPr>
        <p:txBody>
          <a:bodyPr vert="horz" lIns="91440" tIns="45720" rIns="91440" bIns="45720" rtlCol="0" anchor="ctr">
            <a:norm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eaLnBrk="1" hangingPunct="1">
              <a:lnSpc>
                <a:spcPct val="90000"/>
              </a:lnSpc>
              <a:spcAft>
                <a:spcPts val="600"/>
              </a:spcAft>
            </a:pPr>
            <a:r>
              <a:rPr lang="en-US" altLang="en-US" sz="2800" i="0" dirty="0">
                <a:solidFill>
                  <a:schemeClr val="accent2">
                    <a:lumMod val="20000"/>
                    <a:lumOff val="80000"/>
                  </a:schemeClr>
                </a:solidFill>
                <a:latin typeface="+mj-lt"/>
                <a:ea typeface="+mj-ea"/>
                <a:cs typeface="+mj-cs"/>
              </a:rPr>
              <a:t>A Word About “Nations”</a:t>
            </a:r>
          </a:p>
        </p:txBody>
      </p:sp>
      <p:sp>
        <p:nvSpPr>
          <p:cNvPr id="4" name="TextBox 3">
            <a:extLst>
              <a:ext uri="{FF2B5EF4-FFF2-40B4-BE49-F238E27FC236}">
                <a16:creationId xmlns:a16="http://schemas.microsoft.com/office/drawing/2014/main" id="{99A5647C-9A6D-4A09-BF57-1617A63B13BA}"/>
              </a:ext>
            </a:extLst>
          </p:cNvPr>
          <p:cNvSpPr txBox="1">
            <a:spLocks noChangeArrowheads="1"/>
          </p:cNvSpPr>
          <p:nvPr/>
        </p:nvSpPr>
        <p:spPr bwMode="auto">
          <a:xfrm>
            <a:off x="381000" y="685621"/>
            <a:ext cx="8636000" cy="1200329"/>
          </a:xfrm>
          <a:prstGeom prst="rect">
            <a:avLst/>
          </a:prstGeom>
          <a:noFill/>
          <a:ln>
            <a:noFill/>
          </a:ln>
        </p:spPr>
        <p:txBody>
          <a:bodyPr wrap="square">
            <a:sp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algn="just">
              <a:spcBef>
                <a:spcPct val="0"/>
              </a:spcBef>
              <a:buFontTx/>
              <a:buNone/>
            </a:pPr>
            <a:r>
              <a:rPr lang="en-US" altLang="en-US" sz="1800" b="0" dirty="0"/>
              <a:t>Many non-dispensationalists struggle with the idea that the nation Israel will have any future role to play in God’s purposes.  They believe that “the unity that all believers have in Christ must mean there can be no restoration of Israel.” </a:t>
            </a:r>
            <a:endParaRPr lang="en-US" altLang="en-US" sz="1800" b="0" dirty="0">
              <a:latin typeface="Century Gothic" panose="020B0502020202020204" pitchFamily="34" charset="0"/>
            </a:endParaRPr>
          </a:p>
        </p:txBody>
      </p:sp>
      <p:sp>
        <p:nvSpPr>
          <p:cNvPr id="5" name="TextBox 4">
            <a:extLst>
              <a:ext uri="{FF2B5EF4-FFF2-40B4-BE49-F238E27FC236}">
                <a16:creationId xmlns:a16="http://schemas.microsoft.com/office/drawing/2014/main" id="{40C5BBDC-4C7E-4BC0-B915-A446B7AE4417}"/>
              </a:ext>
            </a:extLst>
          </p:cNvPr>
          <p:cNvSpPr txBox="1">
            <a:spLocks noChangeArrowheads="1"/>
          </p:cNvSpPr>
          <p:nvPr/>
        </p:nvSpPr>
        <p:spPr bwMode="auto">
          <a:xfrm>
            <a:off x="355600" y="2038350"/>
            <a:ext cx="8636000" cy="369332"/>
          </a:xfrm>
          <a:prstGeom prst="rect">
            <a:avLst/>
          </a:prstGeom>
          <a:noFill/>
          <a:ln>
            <a:noFill/>
          </a:ln>
        </p:spPr>
        <p:txBody>
          <a:bodyPr wrap="square">
            <a:sp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algn="just">
              <a:spcBef>
                <a:spcPct val="0"/>
              </a:spcBef>
            </a:pPr>
            <a:r>
              <a:rPr lang="en-US" altLang="en-US" sz="1800" b="0" dirty="0"/>
              <a:t>Two things to keep in mind:</a:t>
            </a:r>
            <a:endParaRPr lang="en-US" altLang="en-US" sz="1800" b="0" dirty="0">
              <a:latin typeface="Century Gothic" panose="020B0502020202020204" pitchFamily="34" charset="0"/>
            </a:endParaRPr>
          </a:p>
        </p:txBody>
      </p:sp>
      <p:sp>
        <p:nvSpPr>
          <p:cNvPr id="6" name="TextBox 5">
            <a:extLst>
              <a:ext uri="{FF2B5EF4-FFF2-40B4-BE49-F238E27FC236}">
                <a16:creationId xmlns:a16="http://schemas.microsoft.com/office/drawing/2014/main" id="{D10DC94E-C7BC-441C-A68E-7A617908E93E}"/>
              </a:ext>
            </a:extLst>
          </p:cNvPr>
          <p:cNvSpPr txBox="1">
            <a:spLocks noChangeArrowheads="1"/>
          </p:cNvSpPr>
          <p:nvPr/>
        </p:nvSpPr>
        <p:spPr bwMode="auto">
          <a:xfrm>
            <a:off x="355600" y="2507218"/>
            <a:ext cx="8636000" cy="1754326"/>
          </a:xfrm>
          <a:prstGeom prst="rect">
            <a:avLst/>
          </a:prstGeom>
          <a:noFill/>
          <a:ln>
            <a:noFill/>
          </a:ln>
        </p:spPr>
        <p:txBody>
          <a:bodyPr wrap="square">
            <a:sp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285750" indent="-285750" algn="just">
              <a:buFont typeface="Wingdings" panose="05000000000000000000" pitchFamily="2" charset="2"/>
              <a:buChar char="§"/>
            </a:pPr>
            <a:r>
              <a:rPr lang="en-US" altLang="en-US" sz="1800" b="0" dirty="0"/>
              <a:t>God has a </a:t>
            </a:r>
            <a:r>
              <a:rPr lang="en-US" altLang="en-US" sz="1800" u="sng" dirty="0"/>
              <a:t>purpose</a:t>
            </a:r>
            <a:r>
              <a:rPr lang="en-US" altLang="en-US" sz="1800" b="0" dirty="0"/>
              <a:t> for nations.  And if He has a purpose for nations, it would stand to reason that He has a future plan for the nation Israel. </a:t>
            </a:r>
          </a:p>
          <a:p>
            <a:pPr marL="285750" indent="-285750" algn="just">
              <a:buFont typeface="Wingdings" panose="05000000000000000000" pitchFamily="2" charset="2"/>
              <a:buChar char="§"/>
            </a:pPr>
            <a:r>
              <a:rPr lang="en-US" altLang="en-US" sz="1800" b="0" dirty="0"/>
              <a:t>The salvific unity that all believers experience in Christ (Ephesians 2:11-22) in no way rules out God’s future </a:t>
            </a:r>
            <a:r>
              <a:rPr lang="en-US" altLang="en-US" sz="1800" u="sng" dirty="0"/>
              <a:t>dealings</a:t>
            </a:r>
            <a:r>
              <a:rPr lang="en-US" altLang="en-US" sz="1800" b="0" dirty="0"/>
              <a:t> with nations, including Israel, because spiritual unity in Christ does not rule out diversity in other areas.  </a:t>
            </a:r>
          </a:p>
          <a:p>
            <a:pPr marL="285750" indent="-285750" algn="just">
              <a:buFont typeface="Wingdings" panose="05000000000000000000" pitchFamily="2" charset="2"/>
              <a:buChar char="§"/>
            </a:pPr>
            <a:endParaRPr lang="en-US" altLang="en-US" sz="1800" b="0" dirty="0"/>
          </a:p>
        </p:txBody>
      </p:sp>
    </p:spTree>
    <p:extLst>
      <p:ext uri="{BB962C8B-B14F-4D97-AF65-F5344CB8AC3E}">
        <p14:creationId xmlns:p14="http://schemas.microsoft.com/office/powerpoint/2010/main" val="1833500623"/>
      </p:ext>
    </p:extLst>
  </p:cSld>
  <p:clrMapOvr>
    <a:masterClrMapping/>
  </p:clrMapOvr>
  <mc:AlternateContent xmlns:mc="http://schemas.openxmlformats.org/markup-compatibility/2006" xmlns:p14="http://schemas.microsoft.com/office/powerpoint/2010/main">
    <mc:Choice Requires="p14">
      <p:transition spd="slow" p14:dur="325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4">
            <a:extLst>
              <a:ext uri="{FF2B5EF4-FFF2-40B4-BE49-F238E27FC236}">
                <a16:creationId xmlns:a16="http://schemas.microsoft.com/office/drawing/2014/main" id="{E18300FC-3653-4872-8E08-6A73A96457CA}"/>
              </a:ext>
            </a:extLst>
          </p:cNvPr>
          <p:cNvSpPr txBox="1">
            <a:spLocks noChangeArrowheads="1"/>
          </p:cNvSpPr>
          <p:nvPr/>
        </p:nvSpPr>
        <p:spPr bwMode="auto">
          <a:xfrm>
            <a:off x="152400" y="57150"/>
            <a:ext cx="8839200" cy="895149"/>
          </a:xfrm>
          <a:prstGeom prst="rect">
            <a:avLst/>
          </a:prstGeom>
          <a:extLst>
            <a:ext uri="{909E8E84-426E-40DD-AFC4-6F175D3DCCD1}">
              <a14:hiddenFill xmlns:a14="http://schemas.microsoft.com/office/drawing/2010/main">
                <a:solidFill>
                  <a:srgbClr val="FFFFFF"/>
                </a:solidFill>
              </a14:hiddenFill>
            </a:ext>
          </a:extLst>
        </p:spPr>
        <p:txBody>
          <a:bodyPr vert="horz" lIns="91440" tIns="45720" rIns="91440" bIns="45720" rtlCol="0" anchor="ctr">
            <a:norm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algn="just" eaLnBrk="1" hangingPunct="1">
              <a:lnSpc>
                <a:spcPct val="90000"/>
              </a:lnSpc>
              <a:spcAft>
                <a:spcPts val="600"/>
              </a:spcAft>
            </a:pPr>
            <a:r>
              <a:rPr lang="en-US" altLang="en-US" sz="2400" i="0" dirty="0">
                <a:solidFill>
                  <a:schemeClr val="accent2">
                    <a:lumMod val="20000"/>
                    <a:lumOff val="80000"/>
                  </a:schemeClr>
                </a:solidFill>
                <a:latin typeface="+mj-lt"/>
                <a:ea typeface="+mj-ea"/>
                <a:cs typeface="+mj-cs"/>
              </a:rPr>
              <a:t>The Nation “Israel” as a Means for Worldwide Blessing</a:t>
            </a:r>
          </a:p>
        </p:txBody>
      </p:sp>
      <p:sp>
        <p:nvSpPr>
          <p:cNvPr id="4" name="TextBox 3">
            <a:extLst>
              <a:ext uri="{FF2B5EF4-FFF2-40B4-BE49-F238E27FC236}">
                <a16:creationId xmlns:a16="http://schemas.microsoft.com/office/drawing/2014/main" id="{99A5647C-9A6D-4A09-BF57-1617A63B13BA}"/>
              </a:ext>
            </a:extLst>
          </p:cNvPr>
          <p:cNvSpPr txBox="1">
            <a:spLocks noChangeArrowheads="1"/>
          </p:cNvSpPr>
          <p:nvPr/>
        </p:nvSpPr>
        <p:spPr bwMode="auto">
          <a:xfrm>
            <a:off x="381000" y="685621"/>
            <a:ext cx="8636000" cy="2585323"/>
          </a:xfrm>
          <a:prstGeom prst="rect">
            <a:avLst/>
          </a:prstGeom>
          <a:noFill/>
          <a:ln>
            <a:noFill/>
          </a:ln>
        </p:spPr>
        <p:txBody>
          <a:bodyPr wrap="square">
            <a:sp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342900" indent="-342900" algn="just">
              <a:buFont typeface="Wingdings" panose="05000000000000000000" pitchFamily="2" charset="2"/>
              <a:buChar char="§"/>
            </a:pPr>
            <a:r>
              <a:rPr lang="en-US" altLang="en-US" sz="2400" b="0" dirty="0"/>
              <a:t>From the very beginning, the Abrahamic Covenant was intended for both </a:t>
            </a:r>
            <a:r>
              <a:rPr lang="en-US" altLang="en-US" sz="2400" u="sng" dirty="0"/>
              <a:t>Israel</a:t>
            </a:r>
            <a:r>
              <a:rPr lang="en-US" altLang="en-US" sz="2400" b="0" dirty="0"/>
              <a:t> and the </a:t>
            </a:r>
            <a:r>
              <a:rPr lang="en-US" altLang="en-US" sz="2400" u="sng" dirty="0"/>
              <a:t>Gentiles</a:t>
            </a:r>
            <a:r>
              <a:rPr lang="en-US" altLang="en-US" sz="2400" b="0" dirty="0"/>
              <a:t>. </a:t>
            </a:r>
          </a:p>
          <a:p>
            <a:pPr marL="342900" indent="-342900" algn="just">
              <a:buFont typeface="Wingdings" panose="05000000000000000000" pitchFamily="2" charset="2"/>
              <a:buChar char="§"/>
            </a:pPr>
            <a:r>
              <a:rPr lang="en-US" altLang="en-US" sz="2400" b="0" dirty="0"/>
              <a:t>God does not intend for Israel to be an </a:t>
            </a:r>
            <a:r>
              <a:rPr lang="en-US" altLang="en-US" sz="2400" u="sng" dirty="0"/>
              <a:t>end</a:t>
            </a:r>
            <a:r>
              <a:rPr lang="en-US" altLang="en-US" sz="2400" b="0" dirty="0"/>
              <a:t> in itself.  Israel is not an end but a means – a means for worldwide blessings. </a:t>
            </a:r>
          </a:p>
          <a:p>
            <a:pPr marL="342900" indent="-342900" algn="just">
              <a:buFont typeface="Wingdings" panose="05000000000000000000" pitchFamily="2" charset="2"/>
              <a:buChar char="§"/>
            </a:pPr>
            <a:endParaRPr lang="en-US" altLang="en-US" sz="2400" b="0" dirty="0"/>
          </a:p>
          <a:p>
            <a:pPr algn="just"/>
            <a:endParaRPr lang="en-US" altLang="en-US" sz="1800" b="0" dirty="0"/>
          </a:p>
        </p:txBody>
      </p:sp>
    </p:spTree>
    <p:extLst>
      <p:ext uri="{BB962C8B-B14F-4D97-AF65-F5344CB8AC3E}">
        <p14:creationId xmlns:p14="http://schemas.microsoft.com/office/powerpoint/2010/main" val="2087236324"/>
      </p:ext>
    </p:extLst>
  </p:cSld>
  <p:clrMapOvr>
    <a:masterClrMapping/>
  </p:clrMapOvr>
  <mc:AlternateContent xmlns:mc="http://schemas.openxmlformats.org/markup-compatibility/2006" xmlns:p14="http://schemas.microsoft.com/office/powerpoint/2010/main">
    <mc:Choice Requires="p14">
      <p:transition spd="slow" p14:dur="325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75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75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75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4">
            <a:extLst>
              <a:ext uri="{FF2B5EF4-FFF2-40B4-BE49-F238E27FC236}">
                <a16:creationId xmlns:a16="http://schemas.microsoft.com/office/drawing/2014/main" id="{E18300FC-3653-4872-8E08-6A73A96457CA}"/>
              </a:ext>
            </a:extLst>
          </p:cNvPr>
          <p:cNvSpPr txBox="1">
            <a:spLocks noChangeArrowheads="1"/>
          </p:cNvSpPr>
          <p:nvPr/>
        </p:nvSpPr>
        <p:spPr bwMode="auto">
          <a:xfrm>
            <a:off x="152400" y="57150"/>
            <a:ext cx="8839200" cy="895149"/>
          </a:xfrm>
          <a:prstGeom prst="rect">
            <a:avLst/>
          </a:prstGeom>
          <a:extLst>
            <a:ext uri="{909E8E84-426E-40DD-AFC4-6F175D3DCCD1}">
              <a14:hiddenFill xmlns:a14="http://schemas.microsoft.com/office/drawing/2010/main">
                <a:solidFill>
                  <a:srgbClr val="FFFFFF"/>
                </a:solidFill>
              </a14:hiddenFill>
            </a:ext>
          </a:extLst>
        </p:spPr>
        <p:txBody>
          <a:bodyPr vert="horz" lIns="91440" tIns="45720" rIns="91440" bIns="45720" rtlCol="0" anchor="ctr">
            <a:norm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algn="just" eaLnBrk="1" hangingPunct="1">
              <a:lnSpc>
                <a:spcPct val="90000"/>
              </a:lnSpc>
              <a:spcAft>
                <a:spcPts val="600"/>
              </a:spcAft>
            </a:pPr>
            <a:r>
              <a:rPr lang="en-US" altLang="en-US" sz="2800" i="0" dirty="0">
                <a:solidFill>
                  <a:schemeClr val="accent2">
                    <a:lumMod val="20000"/>
                    <a:lumOff val="80000"/>
                  </a:schemeClr>
                </a:solidFill>
                <a:latin typeface="+mj-lt"/>
                <a:ea typeface="+mj-ea"/>
                <a:cs typeface="+mj-cs"/>
              </a:rPr>
              <a:t>The Restoration of Israel in the Old Testament</a:t>
            </a:r>
          </a:p>
        </p:txBody>
      </p:sp>
      <p:sp>
        <p:nvSpPr>
          <p:cNvPr id="4" name="TextBox 3">
            <a:extLst>
              <a:ext uri="{FF2B5EF4-FFF2-40B4-BE49-F238E27FC236}">
                <a16:creationId xmlns:a16="http://schemas.microsoft.com/office/drawing/2014/main" id="{99A5647C-9A6D-4A09-BF57-1617A63B13BA}"/>
              </a:ext>
            </a:extLst>
          </p:cNvPr>
          <p:cNvSpPr txBox="1">
            <a:spLocks noChangeArrowheads="1"/>
          </p:cNvSpPr>
          <p:nvPr/>
        </p:nvSpPr>
        <p:spPr bwMode="auto">
          <a:xfrm>
            <a:off x="381000" y="685621"/>
            <a:ext cx="8636000" cy="461665"/>
          </a:xfrm>
          <a:prstGeom prst="rect">
            <a:avLst/>
          </a:prstGeom>
          <a:noFill/>
          <a:ln>
            <a:noFill/>
          </a:ln>
        </p:spPr>
        <p:txBody>
          <a:bodyPr wrap="square">
            <a:sp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algn="just"/>
            <a:r>
              <a:rPr lang="en-US" altLang="en-US" sz="2400" b="0" dirty="0"/>
              <a:t>The Palestinian Covenant (Land) – Deuteronomy 30:1-6</a:t>
            </a:r>
            <a:endParaRPr lang="en-US" altLang="en-US" sz="1800" b="0" dirty="0"/>
          </a:p>
        </p:txBody>
      </p:sp>
      <p:sp>
        <p:nvSpPr>
          <p:cNvPr id="5" name="TextBox 4">
            <a:extLst>
              <a:ext uri="{FF2B5EF4-FFF2-40B4-BE49-F238E27FC236}">
                <a16:creationId xmlns:a16="http://schemas.microsoft.com/office/drawing/2014/main" id="{D5E70CC6-BABE-4469-AA71-B5AC73A2C783}"/>
              </a:ext>
            </a:extLst>
          </p:cNvPr>
          <p:cNvSpPr txBox="1">
            <a:spLocks noChangeArrowheads="1"/>
          </p:cNvSpPr>
          <p:nvPr/>
        </p:nvSpPr>
        <p:spPr bwMode="auto">
          <a:xfrm>
            <a:off x="355600" y="1119485"/>
            <a:ext cx="8636000" cy="369332"/>
          </a:xfrm>
          <a:prstGeom prst="rect">
            <a:avLst/>
          </a:prstGeom>
          <a:noFill/>
          <a:ln>
            <a:noFill/>
          </a:ln>
        </p:spPr>
        <p:txBody>
          <a:bodyPr wrap="square">
            <a:sp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285750" indent="-285750" algn="just">
              <a:buFont typeface="Wingdings" panose="05000000000000000000" pitchFamily="2" charset="2"/>
              <a:buChar char="§"/>
            </a:pPr>
            <a:r>
              <a:rPr lang="en-US" altLang="en-US" sz="1800" b="0" dirty="0"/>
              <a:t>Israel’s </a:t>
            </a:r>
            <a:r>
              <a:rPr lang="en-US" altLang="en-US" sz="1800" u="sng" dirty="0"/>
              <a:t>spiritual</a:t>
            </a:r>
            <a:r>
              <a:rPr lang="en-US" altLang="en-US" sz="1800" b="0" dirty="0"/>
              <a:t> salvation (“your God will circumcise your heart” v.6), and</a:t>
            </a:r>
          </a:p>
        </p:txBody>
      </p:sp>
      <p:sp>
        <p:nvSpPr>
          <p:cNvPr id="6" name="TextBox 5">
            <a:extLst>
              <a:ext uri="{FF2B5EF4-FFF2-40B4-BE49-F238E27FC236}">
                <a16:creationId xmlns:a16="http://schemas.microsoft.com/office/drawing/2014/main" id="{A4F38410-5477-4FF2-BA26-3056945482D9}"/>
              </a:ext>
            </a:extLst>
          </p:cNvPr>
          <p:cNvSpPr txBox="1">
            <a:spLocks noChangeArrowheads="1"/>
          </p:cNvSpPr>
          <p:nvPr/>
        </p:nvSpPr>
        <p:spPr bwMode="auto">
          <a:xfrm>
            <a:off x="355600" y="1592818"/>
            <a:ext cx="8636000" cy="369332"/>
          </a:xfrm>
          <a:prstGeom prst="rect">
            <a:avLst/>
          </a:prstGeom>
          <a:noFill/>
          <a:ln>
            <a:noFill/>
          </a:ln>
        </p:spPr>
        <p:txBody>
          <a:bodyPr wrap="square">
            <a:sp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285750" indent="-285750" algn="just">
              <a:buFont typeface="Wingdings" panose="05000000000000000000" pitchFamily="2" charset="2"/>
              <a:buChar char="§"/>
            </a:pPr>
            <a:r>
              <a:rPr lang="en-US" altLang="en-US" sz="1800" b="0" dirty="0"/>
              <a:t>Israel’s </a:t>
            </a:r>
            <a:r>
              <a:rPr lang="en-US" altLang="en-US" sz="1800" u="sng" dirty="0"/>
              <a:t>physical</a:t>
            </a:r>
            <a:r>
              <a:rPr lang="en-US" altLang="en-US" sz="1800" b="0" dirty="0"/>
              <a:t> restoration (“into the land your father’s possessed” v.5).</a:t>
            </a:r>
          </a:p>
        </p:txBody>
      </p:sp>
    </p:spTree>
    <p:extLst>
      <p:ext uri="{BB962C8B-B14F-4D97-AF65-F5344CB8AC3E}">
        <p14:creationId xmlns:p14="http://schemas.microsoft.com/office/powerpoint/2010/main" val="3834778891"/>
      </p:ext>
    </p:extLst>
  </p:cSld>
  <p:clrMapOvr>
    <a:masterClrMapping/>
  </p:clrMapOvr>
  <mc:AlternateContent xmlns:mc="http://schemas.openxmlformats.org/markup-compatibility/2006" xmlns:p14="http://schemas.microsoft.com/office/powerpoint/2010/main">
    <mc:Choice Requires="p14">
      <p:transition spd="slow" p14:dur="325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750"/>
                                        <p:tgtEl>
                                          <p:spTgt spid="4">
                                            <p:txEl>
                                              <p:pRg st="0" end="0"/>
                                            </p:txEl>
                                          </p:spTgt>
                                        </p:tgtEl>
                                      </p:cBhvr>
                                    </p:animEffect>
                                  </p:childTnLst>
                                </p:cTn>
                              </p:par>
                            </p:childTnLst>
                          </p:cTn>
                        </p:par>
                        <p:par>
                          <p:cTn id="8" fill="hold">
                            <p:stCondLst>
                              <p:cond delay="1750"/>
                            </p:stCondLst>
                            <p:childTnLst>
                              <p:par>
                                <p:cTn id="9" presetID="10" presetClass="entr" presetSubtype="0" fill="hold"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1750"/>
                                        <p:tgtEl>
                                          <p:spTgt spid="5">
                                            <p:txEl>
                                              <p:pRg st="0" end="0"/>
                                            </p:txEl>
                                          </p:spTgt>
                                        </p:tgtEl>
                                      </p:cBhvr>
                                    </p:animEffect>
                                  </p:childTnLst>
                                </p:cTn>
                              </p:par>
                            </p:childTnLst>
                          </p:cTn>
                        </p:par>
                        <p:par>
                          <p:cTn id="12" fill="hold">
                            <p:stCondLst>
                              <p:cond delay="3500"/>
                            </p:stCondLst>
                            <p:childTnLst>
                              <p:par>
                                <p:cTn id="13" presetID="10" presetClass="entr" presetSubtype="0" fill="hold" nodeType="afterEffect">
                                  <p:stCondLst>
                                    <p:cond delay="325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175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4">
            <a:extLst>
              <a:ext uri="{FF2B5EF4-FFF2-40B4-BE49-F238E27FC236}">
                <a16:creationId xmlns:a16="http://schemas.microsoft.com/office/drawing/2014/main" id="{E18300FC-3653-4872-8E08-6A73A96457CA}"/>
              </a:ext>
            </a:extLst>
          </p:cNvPr>
          <p:cNvSpPr txBox="1">
            <a:spLocks noChangeArrowheads="1"/>
          </p:cNvSpPr>
          <p:nvPr/>
        </p:nvSpPr>
        <p:spPr bwMode="auto">
          <a:xfrm>
            <a:off x="152400" y="57150"/>
            <a:ext cx="8839200" cy="895149"/>
          </a:xfrm>
          <a:prstGeom prst="rect">
            <a:avLst/>
          </a:prstGeom>
          <a:extLst>
            <a:ext uri="{909E8E84-426E-40DD-AFC4-6F175D3DCCD1}">
              <a14:hiddenFill xmlns:a14="http://schemas.microsoft.com/office/drawing/2010/main">
                <a:solidFill>
                  <a:srgbClr val="FFFFFF"/>
                </a:solidFill>
              </a14:hiddenFill>
            </a:ext>
          </a:extLst>
        </p:spPr>
        <p:txBody>
          <a:bodyPr vert="horz" lIns="91440" tIns="45720" rIns="91440" bIns="45720" rtlCol="0" anchor="ctr">
            <a:norm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algn="just" eaLnBrk="1" hangingPunct="1">
              <a:lnSpc>
                <a:spcPct val="90000"/>
              </a:lnSpc>
              <a:spcAft>
                <a:spcPts val="600"/>
              </a:spcAft>
            </a:pPr>
            <a:r>
              <a:rPr lang="en-US" altLang="en-US" sz="2800" i="0" dirty="0">
                <a:solidFill>
                  <a:schemeClr val="accent2">
                    <a:lumMod val="20000"/>
                    <a:lumOff val="80000"/>
                  </a:schemeClr>
                </a:solidFill>
                <a:latin typeface="+mj-lt"/>
                <a:ea typeface="+mj-ea"/>
                <a:cs typeface="+mj-cs"/>
              </a:rPr>
              <a:t>The Restoration of Israel in the Old Testament</a:t>
            </a:r>
          </a:p>
        </p:txBody>
      </p:sp>
      <p:sp>
        <p:nvSpPr>
          <p:cNvPr id="4" name="TextBox 3">
            <a:extLst>
              <a:ext uri="{FF2B5EF4-FFF2-40B4-BE49-F238E27FC236}">
                <a16:creationId xmlns:a16="http://schemas.microsoft.com/office/drawing/2014/main" id="{99A5647C-9A6D-4A09-BF57-1617A63B13BA}"/>
              </a:ext>
            </a:extLst>
          </p:cNvPr>
          <p:cNvSpPr txBox="1">
            <a:spLocks noChangeArrowheads="1"/>
          </p:cNvSpPr>
          <p:nvPr/>
        </p:nvSpPr>
        <p:spPr bwMode="auto">
          <a:xfrm>
            <a:off x="381000" y="685621"/>
            <a:ext cx="8636000" cy="461665"/>
          </a:xfrm>
          <a:prstGeom prst="rect">
            <a:avLst/>
          </a:prstGeom>
          <a:noFill/>
          <a:ln>
            <a:noFill/>
          </a:ln>
        </p:spPr>
        <p:txBody>
          <a:bodyPr wrap="square">
            <a:sp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algn="just"/>
            <a:r>
              <a:rPr lang="en-US" altLang="en-US" sz="2400" b="0" dirty="0"/>
              <a:t>Ezekiel 36:22-25</a:t>
            </a:r>
            <a:endParaRPr lang="en-US" altLang="en-US" sz="1800" b="0" dirty="0"/>
          </a:p>
        </p:txBody>
      </p:sp>
      <p:sp>
        <p:nvSpPr>
          <p:cNvPr id="5" name="TextBox 4">
            <a:extLst>
              <a:ext uri="{FF2B5EF4-FFF2-40B4-BE49-F238E27FC236}">
                <a16:creationId xmlns:a16="http://schemas.microsoft.com/office/drawing/2014/main" id="{D5E70CC6-BABE-4469-AA71-B5AC73A2C783}"/>
              </a:ext>
            </a:extLst>
          </p:cNvPr>
          <p:cNvSpPr txBox="1">
            <a:spLocks noChangeArrowheads="1"/>
          </p:cNvSpPr>
          <p:nvPr/>
        </p:nvSpPr>
        <p:spPr bwMode="auto">
          <a:xfrm>
            <a:off x="355600" y="1119485"/>
            <a:ext cx="8636000" cy="3477875"/>
          </a:xfrm>
          <a:prstGeom prst="rect">
            <a:avLst/>
          </a:prstGeom>
          <a:noFill/>
          <a:ln>
            <a:noFill/>
          </a:ln>
        </p:spPr>
        <p:txBody>
          <a:bodyPr wrap="square">
            <a:sp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algn="just">
              <a:buFontTx/>
              <a:buNone/>
            </a:pPr>
            <a:r>
              <a:rPr lang="en-US" altLang="en-US" sz="2000" b="0" dirty="0"/>
              <a:t>22 Therefore say to the house of Israel, 'Thus says the Lord God, "It is not for your sake, O house of Israel, that I am about to act, but for My holy name, which you have profaned among the nations where you went. 23 I will vindicate the holiness of My great name which has been profaned among the nations, which you have profaned in their midst. Then the nations will know that I am the Lord," declares the Lord God, "when I prove Myself holy among you in their sight. 24 For I will take you from the nations, gather you from all the lands and bring you into your own land. 25 Then I will sprinkle clean water on you, and you will be clean; I will cleanse you from all your filthiness and from all your idols. </a:t>
            </a:r>
          </a:p>
        </p:txBody>
      </p:sp>
    </p:spTree>
    <p:extLst>
      <p:ext uri="{BB962C8B-B14F-4D97-AF65-F5344CB8AC3E}">
        <p14:creationId xmlns:p14="http://schemas.microsoft.com/office/powerpoint/2010/main" val="3379675865"/>
      </p:ext>
    </p:extLst>
  </p:cSld>
  <p:clrMapOvr>
    <a:masterClrMapping/>
  </p:clrMapOvr>
  <mc:AlternateContent xmlns:mc="http://schemas.openxmlformats.org/markup-compatibility/2006" xmlns:p14="http://schemas.microsoft.com/office/powerpoint/2010/main">
    <mc:Choice Requires="p14">
      <p:transition spd="slow" p14:dur="325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75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4">
            <a:extLst>
              <a:ext uri="{FF2B5EF4-FFF2-40B4-BE49-F238E27FC236}">
                <a16:creationId xmlns:a16="http://schemas.microsoft.com/office/drawing/2014/main" id="{E18300FC-3653-4872-8E08-6A73A96457CA}"/>
              </a:ext>
            </a:extLst>
          </p:cNvPr>
          <p:cNvSpPr txBox="1">
            <a:spLocks noChangeArrowheads="1"/>
          </p:cNvSpPr>
          <p:nvPr/>
        </p:nvSpPr>
        <p:spPr bwMode="auto">
          <a:xfrm>
            <a:off x="152400" y="57150"/>
            <a:ext cx="8839200" cy="895149"/>
          </a:xfrm>
          <a:prstGeom prst="rect">
            <a:avLst/>
          </a:prstGeom>
          <a:extLst>
            <a:ext uri="{909E8E84-426E-40DD-AFC4-6F175D3DCCD1}">
              <a14:hiddenFill xmlns:a14="http://schemas.microsoft.com/office/drawing/2010/main">
                <a:solidFill>
                  <a:srgbClr val="FFFFFF"/>
                </a:solidFill>
              </a14:hiddenFill>
            </a:ext>
          </a:extLst>
        </p:spPr>
        <p:txBody>
          <a:bodyPr vert="horz" lIns="91440" tIns="45720" rIns="91440" bIns="45720" rtlCol="0" anchor="ctr">
            <a:norm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algn="just" eaLnBrk="1" hangingPunct="1">
              <a:lnSpc>
                <a:spcPct val="90000"/>
              </a:lnSpc>
              <a:spcAft>
                <a:spcPts val="600"/>
              </a:spcAft>
            </a:pPr>
            <a:r>
              <a:rPr lang="en-US" altLang="en-US" sz="2800" i="0" dirty="0">
                <a:solidFill>
                  <a:schemeClr val="accent2">
                    <a:lumMod val="20000"/>
                    <a:lumOff val="80000"/>
                  </a:schemeClr>
                </a:solidFill>
                <a:latin typeface="+mj-lt"/>
                <a:ea typeface="+mj-ea"/>
                <a:cs typeface="+mj-cs"/>
              </a:rPr>
              <a:t>The Restoration of Israel in the Old Testament</a:t>
            </a:r>
          </a:p>
        </p:txBody>
      </p:sp>
      <p:sp>
        <p:nvSpPr>
          <p:cNvPr id="4" name="TextBox 3">
            <a:extLst>
              <a:ext uri="{FF2B5EF4-FFF2-40B4-BE49-F238E27FC236}">
                <a16:creationId xmlns:a16="http://schemas.microsoft.com/office/drawing/2014/main" id="{99A5647C-9A6D-4A09-BF57-1617A63B13BA}"/>
              </a:ext>
            </a:extLst>
          </p:cNvPr>
          <p:cNvSpPr txBox="1">
            <a:spLocks noChangeArrowheads="1"/>
          </p:cNvSpPr>
          <p:nvPr/>
        </p:nvSpPr>
        <p:spPr bwMode="auto">
          <a:xfrm>
            <a:off x="381000" y="685621"/>
            <a:ext cx="8636000" cy="461665"/>
          </a:xfrm>
          <a:prstGeom prst="rect">
            <a:avLst/>
          </a:prstGeom>
          <a:noFill/>
          <a:ln>
            <a:noFill/>
          </a:ln>
        </p:spPr>
        <p:txBody>
          <a:bodyPr wrap="square">
            <a:sp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algn="just"/>
            <a:r>
              <a:rPr lang="en-US" altLang="en-US" sz="2400" b="0" dirty="0"/>
              <a:t>Ezekiel 36:26-30</a:t>
            </a:r>
            <a:endParaRPr lang="en-US" altLang="en-US" sz="1800" b="0" dirty="0"/>
          </a:p>
        </p:txBody>
      </p:sp>
      <p:sp>
        <p:nvSpPr>
          <p:cNvPr id="5" name="TextBox 4">
            <a:extLst>
              <a:ext uri="{FF2B5EF4-FFF2-40B4-BE49-F238E27FC236}">
                <a16:creationId xmlns:a16="http://schemas.microsoft.com/office/drawing/2014/main" id="{D5E70CC6-BABE-4469-AA71-B5AC73A2C783}"/>
              </a:ext>
            </a:extLst>
          </p:cNvPr>
          <p:cNvSpPr txBox="1">
            <a:spLocks noChangeArrowheads="1"/>
          </p:cNvSpPr>
          <p:nvPr/>
        </p:nvSpPr>
        <p:spPr bwMode="auto">
          <a:xfrm>
            <a:off x="355600" y="1119485"/>
            <a:ext cx="8636000" cy="3170099"/>
          </a:xfrm>
          <a:prstGeom prst="rect">
            <a:avLst/>
          </a:prstGeom>
          <a:noFill/>
          <a:ln>
            <a:noFill/>
          </a:ln>
        </p:spPr>
        <p:txBody>
          <a:bodyPr wrap="square">
            <a:sp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algn="just">
              <a:buFontTx/>
              <a:buNone/>
            </a:pPr>
            <a:r>
              <a:rPr lang="en-US" altLang="en-US" sz="2000" b="0" dirty="0"/>
              <a:t>26 Moreover, I will give you a new heart and put a new spirit within you; and I will remove the heart of stone from your flesh and give you a heart of flesh. 27 I will put My Spirit within you and cause you to walk in My statutes, and you will be careful to observe My ordinances. 28 You will live in the land that I gave to your forefathers; so you will be My people, and I will be your God. 29 Moreover, I will save you from all your uncleanness; and I will call for the grain and multiply it, and I will not bring a famine on you. 30 I will multiply the fruit of the tree and the produce of the field, so that you will not receive again the disgrace of famine among the nations.”</a:t>
            </a:r>
          </a:p>
        </p:txBody>
      </p:sp>
    </p:spTree>
    <p:extLst>
      <p:ext uri="{BB962C8B-B14F-4D97-AF65-F5344CB8AC3E}">
        <p14:creationId xmlns:p14="http://schemas.microsoft.com/office/powerpoint/2010/main" val="2347678394"/>
      </p:ext>
    </p:extLst>
  </p:cSld>
  <p:clrMapOvr>
    <a:masterClrMapping/>
  </p:clrMapOvr>
  <mc:AlternateContent xmlns:mc="http://schemas.openxmlformats.org/markup-compatibility/2006" xmlns:p14="http://schemas.microsoft.com/office/powerpoint/2010/main">
    <mc:Choice Requires="p14">
      <p:transition spd="slow" p14:dur="325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75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4">
            <a:extLst>
              <a:ext uri="{FF2B5EF4-FFF2-40B4-BE49-F238E27FC236}">
                <a16:creationId xmlns:a16="http://schemas.microsoft.com/office/drawing/2014/main" id="{E18300FC-3653-4872-8E08-6A73A96457CA}"/>
              </a:ext>
            </a:extLst>
          </p:cNvPr>
          <p:cNvSpPr txBox="1">
            <a:spLocks noChangeArrowheads="1"/>
          </p:cNvSpPr>
          <p:nvPr/>
        </p:nvSpPr>
        <p:spPr bwMode="auto">
          <a:xfrm>
            <a:off x="152400" y="57150"/>
            <a:ext cx="8839200" cy="895149"/>
          </a:xfrm>
          <a:prstGeom prst="rect">
            <a:avLst/>
          </a:prstGeom>
          <a:extLst>
            <a:ext uri="{909E8E84-426E-40DD-AFC4-6F175D3DCCD1}">
              <a14:hiddenFill xmlns:a14="http://schemas.microsoft.com/office/drawing/2010/main">
                <a:solidFill>
                  <a:srgbClr val="FFFFFF"/>
                </a:solidFill>
              </a14:hiddenFill>
            </a:ext>
          </a:extLst>
        </p:spPr>
        <p:txBody>
          <a:bodyPr vert="horz" lIns="91440" tIns="45720" rIns="91440" bIns="45720" rtlCol="0" anchor="ctr">
            <a:norm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algn="just" eaLnBrk="1" hangingPunct="1">
              <a:lnSpc>
                <a:spcPct val="90000"/>
              </a:lnSpc>
              <a:spcAft>
                <a:spcPts val="600"/>
              </a:spcAft>
            </a:pPr>
            <a:r>
              <a:rPr lang="en-US" altLang="en-US" sz="2800" i="0" dirty="0">
                <a:solidFill>
                  <a:schemeClr val="accent2">
                    <a:lumMod val="20000"/>
                    <a:lumOff val="80000"/>
                  </a:schemeClr>
                </a:solidFill>
                <a:latin typeface="+mj-lt"/>
                <a:ea typeface="+mj-ea"/>
                <a:cs typeface="+mj-cs"/>
              </a:rPr>
              <a:t>The Restoration of Israel in the Old Testament</a:t>
            </a:r>
          </a:p>
        </p:txBody>
      </p:sp>
      <p:sp>
        <p:nvSpPr>
          <p:cNvPr id="4" name="TextBox 3">
            <a:extLst>
              <a:ext uri="{FF2B5EF4-FFF2-40B4-BE49-F238E27FC236}">
                <a16:creationId xmlns:a16="http://schemas.microsoft.com/office/drawing/2014/main" id="{99A5647C-9A6D-4A09-BF57-1617A63B13BA}"/>
              </a:ext>
            </a:extLst>
          </p:cNvPr>
          <p:cNvSpPr txBox="1">
            <a:spLocks noChangeArrowheads="1"/>
          </p:cNvSpPr>
          <p:nvPr/>
        </p:nvSpPr>
        <p:spPr bwMode="auto">
          <a:xfrm>
            <a:off x="381000" y="685621"/>
            <a:ext cx="8636000" cy="461665"/>
          </a:xfrm>
          <a:prstGeom prst="rect">
            <a:avLst/>
          </a:prstGeom>
          <a:noFill/>
          <a:ln>
            <a:noFill/>
          </a:ln>
        </p:spPr>
        <p:txBody>
          <a:bodyPr wrap="square">
            <a:sp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algn="just"/>
            <a:r>
              <a:rPr lang="en-US" altLang="en-US" sz="2400" b="0" dirty="0"/>
              <a:t>Jeremiah 30:1-3</a:t>
            </a:r>
            <a:endParaRPr lang="en-US" altLang="en-US" sz="1800" b="0" dirty="0"/>
          </a:p>
        </p:txBody>
      </p:sp>
      <p:sp>
        <p:nvSpPr>
          <p:cNvPr id="5" name="TextBox 4">
            <a:extLst>
              <a:ext uri="{FF2B5EF4-FFF2-40B4-BE49-F238E27FC236}">
                <a16:creationId xmlns:a16="http://schemas.microsoft.com/office/drawing/2014/main" id="{D5E70CC6-BABE-4469-AA71-B5AC73A2C783}"/>
              </a:ext>
            </a:extLst>
          </p:cNvPr>
          <p:cNvSpPr txBox="1">
            <a:spLocks noChangeArrowheads="1"/>
          </p:cNvSpPr>
          <p:nvPr/>
        </p:nvSpPr>
        <p:spPr bwMode="auto">
          <a:xfrm>
            <a:off x="355600" y="1119485"/>
            <a:ext cx="8636000" cy="1938992"/>
          </a:xfrm>
          <a:prstGeom prst="rect">
            <a:avLst/>
          </a:prstGeom>
          <a:noFill/>
          <a:ln>
            <a:noFill/>
          </a:ln>
        </p:spPr>
        <p:txBody>
          <a:bodyPr wrap="square">
            <a:sp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algn="just">
              <a:buFontTx/>
              <a:buNone/>
            </a:pPr>
            <a:r>
              <a:rPr lang="en-US" altLang="en-US" sz="2000" b="0" dirty="0"/>
              <a:t>1 The word which came to Jeremiah from the Lord, saying, 2 "Thus says the Lord, the God of Israel, 'Write all the words which I have spoken to you in a book. 3 For behold, days are coming,' declares the Lord, 'when I will restore the fortunes of My people Israel and Judah.' The Lord says, 'I will also bring them back to the land that I gave to their forefathers and they shall possess it.'" </a:t>
            </a:r>
          </a:p>
        </p:txBody>
      </p:sp>
    </p:spTree>
    <p:extLst>
      <p:ext uri="{BB962C8B-B14F-4D97-AF65-F5344CB8AC3E}">
        <p14:creationId xmlns:p14="http://schemas.microsoft.com/office/powerpoint/2010/main" val="619737355"/>
      </p:ext>
    </p:extLst>
  </p:cSld>
  <p:clrMapOvr>
    <a:masterClrMapping/>
  </p:clrMapOvr>
  <mc:AlternateContent xmlns:mc="http://schemas.openxmlformats.org/markup-compatibility/2006" xmlns:p14="http://schemas.microsoft.com/office/powerpoint/2010/main">
    <mc:Choice Requires="p14">
      <p:transition spd="slow" p14:dur="325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75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just" defTabSz="914400" rtl="0" eaLnBrk="1" fontAlgn="base" latinLnBrk="0" hangingPunct="1">
          <a:lnSpc>
            <a:spcPct val="100000"/>
          </a:lnSpc>
          <a:spcBef>
            <a:spcPct val="0"/>
          </a:spcBef>
          <a:spcAft>
            <a:spcPct val="0"/>
          </a:spcAft>
          <a:buClrTx/>
          <a:buSzTx/>
          <a:buFontTx/>
          <a:buNone/>
          <a:tabLst/>
          <a:defRPr kumimoji="0" lang="en-US" sz="3200" b="1" i="1" u="none" strike="noStrike" cap="none" normalizeH="0" baseline="0" smtClean="0">
            <a:ln>
              <a:noFill/>
            </a:ln>
            <a:solidFill>
              <a:schemeClr val="bg1"/>
            </a:solidFill>
            <a:effectLst/>
            <a:latin typeface="Century Gothi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just" defTabSz="914400" rtl="0" eaLnBrk="1" fontAlgn="base" latinLnBrk="0" hangingPunct="1">
          <a:lnSpc>
            <a:spcPct val="100000"/>
          </a:lnSpc>
          <a:spcBef>
            <a:spcPct val="0"/>
          </a:spcBef>
          <a:spcAft>
            <a:spcPct val="0"/>
          </a:spcAft>
          <a:buClrTx/>
          <a:buSzTx/>
          <a:buFontTx/>
          <a:buNone/>
          <a:tabLst/>
          <a:defRPr kumimoji="0" lang="en-US" sz="3200" b="1" i="1" u="none" strike="noStrike" cap="none" normalizeH="0" baseline="0" smtClean="0">
            <a:ln>
              <a:noFill/>
            </a:ln>
            <a:solidFill>
              <a:schemeClr val="bg1"/>
            </a:solidFill>
            <a:effectLst/>
            <a:latin typeface="Century Gothi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11441</TotalTime>
  <Words>1934</Words>
  <Application>Microsoft Office PowerPoint</Application>
  <PresentationFormat>On-screen Show (16:9)</PresentationFormat>
  <Paragraphs>60</Paragraphs>
  <Slides>21</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Abadi</vt:lpstr>
      <vt:lpstr>Arial</vt:lpstr>
      <vt:lpstr>Calibri</vt:lpstr>
      <vt:lpstr>Century Gothic</vt:lpstr>
      <vt:lpstr>Tw Cen MT</vt:lpstr>
      <vt:lpstr>Wingdings</vt:lpstr>
      <vt:lpstr>Default Design</vt:lpstr>
      <vt:lpstr>What About Israel?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About Israel?</vt:lpstr>
    </vt:vector>
  </TitlesOfParts>
  <Company>Hope Community Bible Church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Edward K Godfrey</dc:creator>
  <cp:lastModifiedBy>Ed Godfrey</cp:lastModifiedBy>
  <cp:revision>328</cp:revision>
  <dcterms:created xsi:type="dcterms:W3CDTF">2009-09-05T17:28:57Z</dcterms:created>
  <dcterms:modified xsi:type="dcterms:W3CDTF">2021-11-28T13:07:29Z</dcterms:modified>
</cp:coreProperties>
</file>